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763" r:id="rId2"/>
  </p:sldMasterIdLst>
  <p:notesMasterIdLst>
    <p:notesMasterId r:id="rId19"/>
  </p:notesMasterIdLst>
  <p:sldIdLst>
    <p:sldId id="259" r:id="rId3"/>
    <p:sldId id="274" r:id="rId4"/>
    <p:sldId id="261" r:id="rId5"/>
    <p:sldId id="268" r:id="rId6"/>
    <p:sldId id="263" r:id="rId7"/>
    <p:sldId id="277" r:id="rId8"/>
    <p:sldId id="269" r:id="rId9"/>
    <p:sldId id="270" r:id="rId10"/>
    <p:sldId id="282" r:id="rId11"/>
    <p:sldId id="283" r:id="rId12"/>
    <p:sldId id="271" r:id="rId13"/>
    <p:sldId id="275" r:id="rId14"/>
    <p:sldId id="278" r:id="rId15"/>
    <p:sldId id="273" r:id="rId16"/>
    <p:sldId id="281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565E"/>
    <a:srgbClr val="8AFF90"/>
    <a:srgbClr val="E72971"/>
    <a:srgbClr val="2F0C6B"/>
    <a:srgbClr val="7A0E37"/>
    <a:srgbClr val="6B68BC"/>
    <a:srgbClr val="FFFFFF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C653E-72EA-4EB1-B46B-937168533C07}" v="462" dt="2024-04-17T22:50:55.239"/>
    <p1510:client id="{2E28726C-2A19-405F-8B0B-2B2BB4655F7E}" v="1502" dt="2024-04-17T11:27:08.895"/>
    <p1510:client id="{5014F0CB-719F-4A4B-B98D-B59207D6F6C4}" v="13" dt="2024-04-18T09:05:08.057"/>
    <p1510:client id="{6B59C1F5-5801-40B9-8610-8F3F5C60DA0C}" v="1612" dt="2024-04-17T13:38:51.920"/>
    <p1510:client id="{9E7449E7-1177-2040-A3C9-73B4A063B62A}" v="1404" dt="2024-04-18T09:49:39.323"/>
    <p1510:client id="{CABC1C5F-9B71-400F-9E85-A0DDBAFB02BC}" v="524" dt="2024-04-17T15:30:07.334"/>
    <p1510:client id="{EAC3D619-E462-4330-B2F1-9621BDBD8FBD}" v="188" dt="2024-04-17T14:03:33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133E3207-38EE-4EA4-A50A-70E1B23A76C2}"/>
    <pc:docChg chg="addSld delSld modSld">
      <pc:chgData name="Guest User" userId="" providerId="Windows Live" clId="Web-{133E3207-38EE-4EA4-A50A-70E1B23A76C2}" dt="2024-04-12T10:46:32.907" v="689" actId="20577"/>
      <pc:docMkLst>
        <pc:docMk/>
      </pc:docMkLst>
      <pc:sldChg chg="addSp delSp modSp modNotes">
        <pc:chgData name="Guest User" userId="" providerId="Windows Live" clId="Web-{133E3207-38EE-4EA4-A50A-70E1B23A76C2}" dt="2024-04-12T10:46:32.907" v="689" actId="20577"/>
        <pc:sldMkLst>
          <pc:docMk/>
          <pc:sldMk cId="868490184" sldId="263"/>
        </pc:sldMkLst>
        <pc:spChg chg="del mod">
          <ac:chgData name="Guest User" userId="" providerId="Windows Live" clId="Web-{133E3207-38EE-4EA4-A50A-70E1B23A76C2}" dt="2024-04-11T13:25:29.734" v="277"/>
          <ac:spMkLst>
            <pc:docMk/>
            <pc:sldMk cId="868490184" sldId="263"/>
            <ac:spMk id="3" creationId="{0FF00CA0-46BC-B70B-F121-1D3FA07B4116}"/>
          </ac:spMkLst>
        </pc:spChg>
        <pc:spChg chg="add mod">
          <ac:chgData name="Guest User" userId="" providerId="Windows Live" clId="Web-{133E3207-38EE-4EA4-A50A-70E1B23A76C2}" dt="2024-04-11T13:43:31.216" v="581" actId="1076"/>
          <ac:spMkLst>
            <pc:docMk/>
            <pc:sldMk cId="868490184" sldId="263"/>
            <ac:spMk id="9" creationId="{D86ACFA8-F3F3-5312-25F4-89E930CC228E}"/>
          </ac:spMkLst>
        </pc:spChg>
        <pc:spChg chg="add mod ord">
          <ac:chgData name="Guest User" userId="" providerId="Windows Live" clId="Web-{133E3207-38EE-4EA4-A50A-70E1B23A76C2}" dt="2024-04-12T10:46:32.907" v="689" actId="20577"/>
          <ac:spMkLst>
            <pc:docMk/>
            <pc:sldMk cId="868490184" sldId="263"/>
            <ac:spMk id="11" creationId="{70C862A1-62AC-3FB0-316A-F3AA610BF52C}"/>
          </ac:spMkLst>
        </pc:spChg>
        <pc:spChg chg="add del mod">
          <ac:chgData name="Guest User" userId="" providerId="Windows Live" clId="Web-{133E3207-38EE-4EA4-A50A-70E1B23A76C2}" dt="2024-04-11T13:25:48.126" v="284"/>
          <ac:spMkLst>
            <pc:docMk/>
            <pc:sldMk cId="868490184" sldId="263"/>
            <ac:spMk id="13" creationId="{BE6DA043-DEE3-4727-9A61-12CB5AFEB058}"/>
          </ac:spMkLst>
        </pc:spChg>
        <pc:spChg chg="add del mod">
          <ac:chgData name="Guest User" userId="" providerId="Windows Live" clId="Web-{133E3207-38EE-4EA4-A50A-70E1B23A76C2}" dt="2024-04-11T13:27:53.053" v="347"/>
          <ac:spMkLst>
            <pc:docMk/>
            <pc:sldMk cId="868490184" sldId="263"/>
            <ac:spMk id="14" creationId="{4679FE1E-A0BB-7066-B7BD-FF6669F7497F}"/>
          </ac:spMkLst>
        </pc:spChg>
        <pc:spChg chg="add del mod">
          <ac:chgData name="Guest User" userId="" providerId="Windows Live" clId="Web-{133E3207-38EE-4EA4-A50A-70E1B23A76C2}" dt="2024-04-11T13:28:01.553" v="350"/>
          <ac:spMkLst>
            <pc:docMk/>
            <pc:sldMk cId="868490184" sldId="263"/>
            <ac:spMk id="17" creationId="{9D1A1390-3574-A3BB-BA60-F57F398A72DB}"/>
          </ac:spMkLst>
        </pc:spChg>
        <pc:spChg chg="add mod">
          <ac:chgData name="Guest User" userId="" providerId="Windows Live" clId="Web-{133E3207-38EE-4EA4-A50A-70E1B23A76C2}" dt="2024-04-11T13:49:47.481" v="663" actId="20577"/>
          <ac:spMkLst>
            <pc:docMk/>
            <pc:sldMk cId="868490184" sldId="263"/>
            <ac:spMk id="18" creationId="{BD289D4B-A445-11B9-E9F4-176B296E020C}"/>
          </ac:spMkLst>
        </pc:spChg>
        <pc:spChg chg="add del mod">
          <ac:chgData name="Guest User" userId="" providerId="Windows Live" clId="Web-{133E3207-38EE-4EA4-A50A-70E1B23A76C2}" dt="2024-04-11T13:41:25.257" v="569"/>
          <ac:spMkLst>
            <pc:docMk/>
            <pc:sldMk cId="868490184" sldId="263"/>
            <ac:spMk id="21" creationId="{39B2C88E-2C8D-7458-762D-84E8CEA4C302}"/>
          </ac:spMkLst>
        </pc:spChg>
        <pc:spChg chg="add mod">
          <ac:chgData name="Guest User" userId="" providerId="Windows Live" clId="Web-{133E3207-38EE-4EA4-A50A-70E1B23A76C2}" dt="2024-04-11T13:42:58.949" v="571" actId="20577"/>
          <ac:spMkLst>
            <pc:docMk/>
            <pc:sldMk cId="868490184" sldId="263"/>
            <ac:spMk id="22" creationId="{E23FC39F-59D5-5192-CA20-764B361A5475}"/>
          </ac:spMkLst>
        </pc:spChg>
        <pc:spChg chg="add del mod">
          <ac:chgData name="Guest User" userId="" providerId="Windows Live" clId="Web-{133E3207-38EE-4EA4-A50A-70E1B23A76C2}" dt="2024-04-11T13:29:48.635" v="450"/>
          <ac:spMkLst>
            <pc:docMk/>
            <pc:sldMk cId="868490184" sldId="263"/>
            <ac:spMk id="25" creationId="{601DB90E-27C8-865F-42DE-DF6DA6BD9D6D}"/>
          </ac:spMkLst>
        </pc:spChg>
        <pc:picChg chg="add mod">
          <ac:chgData name="Guest User" userId="" providerId="Windows Live" clId="Web-{133E3207-38EE-4EA4-A50A-70E1B23A76C2}" dt="2024-04-12T10:46:25.563" v="682" actId="14100"/>
          <ac:picMkLst>
            <pc:docMk/>
            <pc:sldMk cId="868490184" sldId="263"/>
            <ac:picMk id="5" creationId="{6A259D5B-2968-6938-4F86-FCBEF228F9DA}"/>
          </ac:picMkLst>
        </pc:picChg>
        <pc:picChg chg="add mod">
          <ac:chgData name="Guest User" userId="" providerId="Windows Live" clId="Web-{133E3207-38EE-4EA4-A50A-70E1B23A76C2}" dt="2024-04-11T13:28:25.773" v="369" actId="1076"/>
          <ac:picMkLst>
            <pc:docMk/>
            <pc:sldMk cId="868490184" sldId="263"/>
            <ac:picMk id="7" creationId="{7AF249C9-3440-B2C2-16E3-9BBD50CD28D6}"/>
          </ac:picMkLst>
        </pc:picChg>
        <pc:picChg chg="add del mod">
          <ac:chgData name="Guest User" userId="" providerId="Windows Live" clId="Web-{133E3207-38EE-4EA4-A50A-70E1B23A76C2}" dt="2024-04-11T13:27:55.490" v="349"/>
          <ac:picMkLst>
            <pc:docMk/>
            <pc:sldMk cId="868490184" sldId="263"/>
            <ac:picMk id="15" creationId="{A92559E8-BF1A-26AD-DFB4-2FBE799E1196}"/>
          </ac:picMkLst>
        </pc:picChg>
        <pc:picChg chg="add del mod">
          <ac:chgData name="Guest User" userId="" providerId="Windows Live" clId="Web-{133E3207-38EE-4EA4-A50A-70E1B23A76C2}" dt="2024-04-11T13:27:54.600" v="348"/>
          <ac:picMkLst>
            <pc:docMk/>
            <pc:sldMk cId="868490184" sldId="263"/>
            <ac:picMk id="16" creationId="{547E26CF-2B69-B161-2AA2-1F752521568E}"/>
          </ac:picMkLst>
        </pc:picChg>
        <pc:picChg chg="add del mod">
          <ac:chgData name="Guest User" userId="" providerId="Windows Live" clId="Web-{133E3207-38EE-4EA4-A50A-70E1B23A76C2}" dt="2024-04-11T13:41:22.101" v="568"/>
          <ac:picMkLst>
            <pc:docMk/>
            <pc:sldMk cId="868490184" sldId="263"/>
            <ac:picMk id="19" creationId="{F3F34E38-B8FC-2CDE-5A11-C91E373E11FC}"/>
          </ac:picMkLst>
        </pc:picChg>
        <pc:picChg chg="add del mod">
          <ac:chgData name="Guest User" userId="" providerId="Windows Live" clId="Web-{133E3207-38EE-4EA4-A50A-70E1B23A76C2}" dt="2024-04-11T13:41:21.148" v="567"/>
          <ac:picMkLst>
            <pc:docMk/>
            <pc:sldMk cId="868490184" sldId="263"/>
            <ac:picMk id="20" creationId="{11FB46FA-C0E1-9259-6333-CBF9095A24FE}"/>
          </ac:picMkLst>
        </pc:picChg>
        <pc:picChg chg="add del mod">
          <ac:chgData name="Guest User" userId="" providerId="Windows Live" clId="Web-{133E3207-38EE-4EA4-A50A-70E1B23A76C2}" dt="2024-04-11T13:29:33.072" v="425"/>
          <ac:picMkLst>
            <pc:docMk/>
            <pc:sldMk cId="868490184" sldId="263"/>
            <ac:picMk id="23" creationId="{48A722BF-A862-54C9-E48C-A4D0C7DB1DF7}"/>
          </ac:picMkLst>
        </pc:picChg>
        <pc:picChg chg="add del mod">
          <ac:chgData name="Guest User" userId="" providerId="Windows Live" clId="Web-{133E3207-38EE-4EA4-A50A-70E1B23A76C2}" dt="2024-04-11T13:29:32.166" v="424"/>
          <ac:picMkLst>
            <pc:docMk/>
            <pc:sldMk cId="868490184" sldId="263"/>
            <ac:picMk id="24" creationId="{5CCE9BE4-5E5F-790D-841D-30BE8F068321}"/>
          </ac:picMkLst>
        </pc:picChg>
      </pc:sldChg>
      <pc:sldChg chg="del">
        <pc:chgData name="Guest User" userId="" providerId="Windows Live" clId="Web-{133E3207-38EE-4EA4-A50A-70E1B23A76C2}" dt="2024-04-11T13:30:35.106" v="480"/>
        <pc:sldMkLst>
          <pc:docMk/>
          <pc:sldMk cId="1381039305" sldId="264"/>
        </pc:sldMkLst>
      </pc:sldChg>
      <pc:sldChg chg="del">
        <pc:chgData name="Guest User" userId="" providerId="Windows Live" clId="Web-{133E3207-38EE-4EA4-A50A-70E1B23A76C2}" dt="2024-04-11T13:30:36.278" v="481"/>
        <pc:sldMkLst>
          <pc:docMk/>
          <pc:sldMk cId="4204081541" sldId="265"/>
        </pc:sldMkLst>
      </pc:sldChg>
      <pc:sldChg chg="del">
        <pc:chgData name="Guest User" userId="" providerId="Windows Live" clId="Web-{133E3207-38EE-4EA4-A50A-70E1B23A76C2}" dt="2024-04-11T13:30:37.309" v="482"/>
        <pc:sldMkLst>
          <pc:docMk/>
          <pc:sldMk cId="3689030917" sldId="266"/>
        </pc:sldMkLst>
      </pc:sldChg>
      <pc:sldChg chg="del">
        <pc:chgData name="Guest User" userId="" providerId="Windows Live" clId="Web-{133E3207-38EE-4EA4-A50A-70E1B23A76C2}" dt="2024-04-11T13:30:33.934" v="479"/>
        <pc:sldMkLst>
          <pc:docMk/>
          <pc:sldMk cId="2413875232" sldId="267"/>
        </pc:sldMkLst>
      </pc:sldChg>
      <pc:sldChg chg="addSp delSp modSp addAnim">
        <pc:chgData name="Guest User" userId="" providerId="Windows Live" clId="Web-{133E3207-38EE-4EA4-A50A-70E1B23A76C2}" dt="2024-04-12T10:44:31.795" v="681" actId="1076"/>
        <pc:sldMkLst>
          <pc:docMk/>
          <pc:sldMk cId="2949067528" sldId="268"/>
        </pc:sldMkLst>
        <pc:spChg chg="mod">
          <ac:chgData name="Guest User" userId="" providerId="Windows Live" clId="Web-{133E3207-38EE-4EA4-A50A-70E1B23A76C2}" dt="2024-04-11T13:20:06.471" v="144" actId="20577"/>
          <ac:spMkLst>
            <pc:docMk/>
            <pc:sldMk cId="2949067528" sldId="268"/>
            <ac:spMk id="2" creationId="{67802853-0AC1-83E3-BDB4-821B40D2B084}"/>
          </ac:spMkLst>
        </pc:spChg>
        <pc:spChg chg="add del mod">
          <ac:chgData name="Guest User" userId="" providerId="Windows Live" clId="Web-{133E3207-38EE-4EA4-A50A-70E1B23A76C2}" dt="2024-04-12T10:43:41.606" v="665"/>
          <ac:spMkLst>
            <pc:docMk/>
            <pc:sldMk cId="2949067528" sldId="268"/>
            <ac:spMk id="3" creationId="{6C279466-971E-A458-679A-B047E30E5A03}"/>
          </ac:spMkLst>
        </pc:spChg>
        <pc:spChg chg="mod">
          <ac:chgData name="Guest User" userId="" providerId="Windows Live" clId="Web-{133E3207-38EE-4EA4-A50A-70E1B23A76C2}" dt="2024-04-11T13:26:32.565" v="311" actId="20577"/>
          <ac:spMkLst>
            <pc:docMk/>
            <pc:sldMk cId="2949067528" sldId="268"/>
            <ac:spMk id="8" creationId="{1950220F-753A-0EE1-3FEE-51EBE6C884FA}"/>
          </ac:spMkLst>
        </pc:spChg>
        <pc:spChg chg="mod">
          <ac:chgData name="Guest User" userId="" providerId="Windows Live" clId="Web-{133E3207-38EE-4EA4-A50A-70E1B23A76C2}" dt="2024-04-12T10:44:31.795" v="681" actId="1076"/>
          <ac:spMkLst>
            <pc:docMk/>
            <pc:sldMk cId="2949067528" sldId="268"/>
            <ac:spMk id="16" creationId="{417C37B9-1117-EC09-A0EE-ADE434E22FF7}"/>
          </ac:spMkLst>
        </pc:spChg>
        <pc:graphicFrameChg chg="mod modGraphic">
          <ac:chgData name="Guest User" userId="" providerId="Windows Live" clId="Web-{133E3207-38EE-4EA4-A50A-70E1B23A76C2}" dt="2024-04-11T13:23:26.870" v="223"/>
          <ac:graphicFrameMkLst>
            <pc:docMk/>
            <pc:sldMk cId="2949067528" sldId="268"/>
            <ac:graphicFrameMk id="7" creationId="{44F0E485-8694-D2D0-9E5C-CFCAAB1D20BC}"/>
          </ac:graphicFrameMkLst>
        </pc:graphicFrameChg>
        <pc:picChg chg="add mod">
          <ac:chgData name="Guest User" userId="" providerId="Windows Live" clId="Web-{133E3207-38EE-4EA4-A50A-70E1B23A76C2}" dt="2024-04-12T10:44:25.826" v="678" actId="1076"/>
          <ac:picMkLst>
            <pc:docMk/>
            <pc:sldMk cId="2949067528" sldId="268"/>
            <ac:picMk id="4" creationId="{0ACF3829-61D5-B34E-7927-B3EC0DFB76B1}"/>
          </ac:picMkLst>
        </pc:picChg>
        <pc:picChg chg="mod">
          <ac:chgData name="Guest User" userId="" providerId="Windows Live" clId="Web-{133E3207-38EE-4EA4-A50A-70E1B23A76C2}" dt="2024-04-12T10:44:31.763" v="679" actId="1076"/>
          <ac:picMkLst>
            <pc:docMk/>
            <pc:sldMk cId="2949067528" sldId="268"/>
            <ac:picMk id="12" creationId="{C7C8C01B-A86F-F053-72BC-72B0CFDA4DD7}"/>
          </ac:picMkLst>
        </pc:picChg>
        <pc:picChg chg="mod">
          <ac:chgData name="Guest User" userId="" providerId="Windows Live" clId="Web-{133E3207-38EE-4EA4-A50A-70E1B23A76C2}" dt="2024-04-12T10:44:31.779" v="680" actId="1076"/>
          <ac:picMkLst>
            <pc:docMk/>
            <pc:sldMk cId="2949067528" sldId="268"/>
            <ac:picMk id="13" creationId="{8E690BE6-326F-F04B-13D1-54B5E20D12B3}"/>
          </ac:picMkLst>
        </pc:picChg>
        <pc:picChg chg="del">
          <ac:chgData name="Guest User" userId="" providerId="Windows Live" clId="Web-{133E3207-38EE-4EA4-A50A-70E1B23A76C2}" dt="2024-04-12T10:43:44.325" v="668"/>
          <ac:picMkLst>
            <pc:docMk/>
            <pc:sldMk cId="2949067528" sldId="268"/>
            <ac:picMk id="14" creationId="{C9F97886-8F57-D71F-DBA6-E6F90D0870D7}"/>
          </ac:picMkLst>
        </pc:picChg>
        <pc:picChg chg="del">
          <ac:chgData name="Guest User" userId="" providerId="Windows Live" clId="Web-{133E3207-38EE-4EA4-A50A-70E1B23A76C2}" dt="2024-04-12T10:43:42.371" v="666"/>
          <ac:picMkLst>
            <pc:docMk/>
            <pc:sldMk cId="2949067528" sldId="268"/>
            <ac:picMk id="15" creationId="{54AA4C74-045B-1794-D2CB-78203A382B80}"/>
          </ac:picMkLst>
        </pc:picChg>
      </pc:sldChg>
      <pc:sldChg chg="modNotes">
        <pc:chgData name="Guest User" userId="" providerId="Windows Live" clId="Web-{133E3207-38EE-4EA4-A50A-70E1B23A76C2}" dt="2024-04-11T13:21:05.583" v="169"/>
        <pc:sldMkLst>
          <pc:docMk/>
          <pc:sldMk cId="3763750328" sldId="269"/>
        </pc:sldMkLst>
      </pc:sldChg>
      <pc:sldChg chg="modNotes">
        <pc:chgData name="Guest User" userId="" providerId="Windows Live" clId="Web-{133E3207-38EE-4EA4-A50A-70E1B23A76C2}" dt="2024-04-11T13:22:43.196" v="203"/>
        <pc:sldMkLst>
          <pc:docMk/>
          <pc:sldMk cId="1779604317" sldId="270"/>
        </pc:sldMkLst>
      </pc:sldChg>
      <pc:sldChg chg="modNotes">
        <pc:chgData name="Guest User" userId="" providerId="Windows Live" clId="Web-{133E3207-38EE-4EA4-A50A-70E1B23A76C2}" dt="2024-04-11T13:46:06.207" v="645"/>
        <pc:sldMkLst>
          <pc:docMk/>
          <pc:sldMk cId="3934596926" sldId="271"/>
        </pc:sldMkLst>
      </pc:sldChg>
      <pc:sldChg chg="modNotes">
        <pc:chgData name="Guest User" userId="" providerId="Windows Live" clId="Web-{133E3207-38EE-4EA4-A50A-70E1B23A76C2}" dt="2024-04-11T13:46:16.301" v="652"/>
        <pc:sldMkLst>
          <pc:docMk/>
          <pc:sldMk cId="1272920586" sldId="272"/>
        </pc:sldMkLst>
      </pc:sldChg>
      <pc:sldChg chg="modNotes">
        <pc:chgData name="Guest User" userId="" providerId="Windows Live" clId="Web-{133E3207-38EE-4EA4-A50A-70E1B23A76C2}" dt="2024-04-11T13:31:38.984" v="515"/>
        <pc:sldMkLst>
          <pc:docMk/>
          <pc:sldMk cId="327254935" sldId="273"/>
        </pc:sldMkLst>
      </pc:sldChg>
      <pc:sldChg chg="modSp add replId modNotes">
        <pc:chgData name="Guest User" userId="" providerId="Windows Live" clId="Web-{133E3207-38EE-4EA4-A50A-70E1B23A76C2}" dt="2024-04-11T13:46:45.692" v="659"/>
        <pc:sldMkLst>
          <pc:docMk/>
          <pc:sldMk cId="3799745973" sldId="275"/>
        </pc:sldMkLst>
        <pc:spChg chg="mod">
          <ac:chgData name="Guest User" userId="" providerId="Windows Live" clId="Web-{133E3207-38EE-4EA4-A50A-70E1B23A76C2}" dt="2024-04-11T13:46:40.004" v="657" actId="20577"/>
          <ac:spMkLst>
            <pc:docMk/>
            <pc:sldMk cId="3799745973" sldId="275"/>
            <ac:spMk id="2" creationId="{67802853-0AC1-83E3-BDB4-821B40D2B084}"/>
          </ac:spMkLst>
        </pc:spChg>
      </pc:sldChg>
    </pc:docChg>
  </pc:docChgLst>
  <pc:docChgLst>
    <pc:chgData name="Guest User" providerId="Windows Live" clId="Web-{2E28726C-2A19-405F-8B0B-2B2BB4655F7E}"/>
    <pc:docChg chg="addSld delSld modSld">
      <pc:chgData name="Guest User" userId="" providerId="Windows Live" clId="Web-{2E28726C-2A19-405F-8B0B-2B2BB4655F7E}" dt="2024-04-17T11:27:08.895" v="1992" actId="20577"/>
      <pc:docMkLst>
        <pc:docMk/>
      </pc:docMkLst>
      <pc:sldChg chg="del">
        <pc:chgData name="Guest User" userId="" providerId="Windows Live" clId="Web-{2E28726C-2A19-405F-8B0B-2B2BB4655F7E}" dt="2024-04-16T14:31:40.348" v="1840"/>
        <pc:sldMkLst>
          <pc:docMk/>
          <pc:sldMk cId="2510883997" sldId="262"/>
        </pc:sldMkLst>
      </pc:sldChg>
      <pc:sldChg chg="delSp modSp">
        <pc:chgData name="Guest User" userId="" providerId="Windows Live" clId="Web-{2E28726C-2A19-405F-8B0B-2B2BB4655F7E}" dt="2024-04-15T11:46:14.227" v="1250" actId="20577"/>
        <pc:sldMkLst>
          <pc:docMk/>
          <pc:sldMk cId="868490184" sldId="263"/>
        </pc:sldMkLst>
        <pc:spChg chg="mod">
          <ac:chgData name="Guest User" userId="" providerId="Windows Live" clId="Web-{2E28726C-2A19-405F-8B0B-2B2BB4655F7E}" dt="2024-04-15T11:45:43.070" v="1246"/>
          <ac:spMkLst>
            <pc:docMk/>
            <pc:sldMk cId="868490184" sldId="263"/>
            <ac:spMk id="3" creationId="{7FBC017B-405E-4BA6-FB92-2890343D730E}"/>
          </ac:spMkLst>
        </pc:spChg>
        <pc:spChg chg="del">
          <ac:chgData name="Guest User" userId="" providerId="Windows Live" clId="Web-{2E28726C-2A19-405F-8B0B-2B2BB4655F7E}" dt="2024-04-15T11:44:44.099" v="1238"/>
          <ac:spMkLst>
            <pc:docMk/>
            <pc:sldMk cId="868490184" sldId="263"/>
            <ac:spMk id="4" creationId="{FAA94F7A-97B6-871C-0026-B59FD012708A}"/>
          </ac:spMkLst>
        </pc:spChg>
        <pc:spChg chg="del">
          <ac:chgData name="Guest User" userId="" providerId="Windows Live" clId="Web-{2E28726C-2A19-405F-8B0B-2B2BB4655F7E}" dt="2024-04-15T11:45:14.444" v="1243"/>
          <ac:spMkLst>
            <pc:docMk/>
            <pc:sldMk cId="868490184" sldId="263"/>
            <ac:spMk id="6" creationId="{4DB0431C-D303-EF17-7244-1E0549E000F3}"/>
          </ac:spMkLst>
        </pc:spChg>
        <pc:spChg chg="mod">
          <ac:chgData name="Guest User" userId="" providerId="Windows Live" clId="Web-{2E28726C-2A19-405F-8B0B-2B2BB4655F7E}" dt="2024-04-15T11:46:08.336" v="1248" actId="20577"/>
          <ac:spMkLst>
            <pc:docMk/>
            <pc:sldMk cId="868490184" sldId="263"/>
            <ac:spMk id="8" creationId="{C168CBDC-2D3D-760A-8340-F48A3267E1A3}"/>
          </ac:spMkLst>
        </pc:spChg>
        <pc:spChg chg="mod">
          <ac:chgData name="Guest User" userId="" providerId="Windows Live" clId="Web-{2E28726C-2A19-405F-8B0B-2B2BB4655F7E}" dt="2024-04-15T11:44:55.537" v="1240"/>
          <ac:spMkLst>
            <pc:docMk/>
            <pc:sldMk cId="868490184" sldId="263"/>
            <ac:spMk id="9" creationId="{D86ACFA8-F3F3-5312-25F4-89E930CC228E}"/>
          </ac:spMkLst>
        </pc:spChg>
        <pc:spChg chg="mod">
          <ac:chgData name="Guest User" userId="" providerId="Windows Live" clId="Web-{2E28726C-2A19-405F-8B0B-2B2BB4655F7E}" dt="2024-04-15T11:45:33.522" v="1245"/>
          <ac:spMkLst>
            <pc:docMk/>
            <pc:sldMk cId="868490184" sldId="263"/>
            <ac:spMk id="11" creationId="{B3B6F2E6-A410-5C0E-B216-99363A850677}"/>
          </ac:spMkLst>
        </pc:spChg>
        <pc:spChg chg="mod">
          <ac:chgData name="Guest User" userId="" providerId="Windows Live" clId="Web-{2E28726C-2A19-405F-8B0B-2B2BB4655F7E}" dt="2024-04-15T11:46:14.227" v="1250" actId="20577"/>
          <ac:spMkLst>
            <pc:docMk/>
            <pc:sldMk cId="868490184" sldId="263"/>
            <ac:spMk id="13" creationId="{517C0146-3C11-E1D5-ED62-147AE55DAD28}"/>
          </ac:spMkLst>
        </pc:spChg>
      </pc:sldChg>
      <pc:sldChg chg="modSp">
        <pc:chgData name="Guest User" userId="" providerId="Windows Live" clId="Web-{2E28726C-2A19-405F-8B0B-2B2BB4655F7E}" dt="2024-04-15T11:48:05.309" v="1277" actId="20577"/>
        <pc:sldMkLst>
          <pc:docMk/>
          <pc:sldMk cId="2949067528" sldId="268"/>
        </pc:sldMkLst>
        <pc:spChg chg="mod">
          <ac:chgData name="Guest User" userId="" providerId="Windows Live" clId="Web-{2E28726C-2A19-405F-8B0B-2B2BB4655F7E}" dt="2024-04-15T11:48:05.309" v="1277" actId="20577"/>
          <ac:spMkLst>
            <pc:docMk/>
            <pc:sldMk cId="2949067528" sldId="268"/>
            <ac:spMk id="6" creationId="{6F0F8FA0-D9A2-649B-6EB8-06454BCA1591}"/>
          </ac:spMkLst>
        </pc:spChg>
        <pc:spChg chg="mod">
          <ac:chgData name="Guest User" userId="" providerId="Windows Live" clId="Web-{2E28726C-2A19-405F-8B0B-2B2BB4655F7E}" dt="2024-04-15T11:47:24.870" v="1265" actId="14100"/>
          <ac:spMkLst>
            <pc:docMk/>
            <pc:sldMk cId="2949067528" sldId="268"/>
            <ac:spMk id="8" creationId="{1950220F-753A-0EE1-3FEE-51EBE6C884FA}"/>
          </ac:spMkLst>
        </pc:spChg>
      </pc:sldChg>
      <pc:sldChg chg="addSp delSp modSp">
        <pc:chgData name="Guest User" userId="" providerId="Windows Live" clId="Web-{2E28726C-2A19-405F-8B0B-2B2BB4655F7E}" dt="2024-04-17T11:16:51.968" v="1945" actId="1076"/>
        <pc:sldMkLst>
          <pc:docMk/>
          <pc:sldMk cId="3763750328" sldId="269"/>
        </pc:sldMkLst>
        <pc:spChg chg="del">
          <ac:chgData name="Guest User" userId="" providerId="Windows Live" clId="Web-{2E28726C-2A19-405F-8B0B-2B2BB4655F7E}" dt="2024-04-12T15:40:37.221" v="0"/>
          <ac:spMkLst>
            <pc:docMk/>
            <pc:sldMk cId="3763750328" sldId="269"/>
            <ac:spMk id="3" creationId="{0FF00CA0-46BC-B70B-F121-1D3FA07B4116}"/>
          </ac:spMkLst>
        </pc:spChg>
        <pc:spChg chg="add del mod">
          <ac:chgData name="Guest User" userId="" providerId="Windows Live" clId="Web-{2E28726C-2A19-405F-8B0B-2B2BB4655F7E}" dt="2024-04-17T11:16:47.343" v="1944"/>
          <ac:spMkLst>
            <pc:docMk/>
            <pc:sldMk cId="3763750328" sldId="269"/>
            <ac:spMk id="3" creationId="{90371D40-E181-A378-17DA-6312E8C7837F}"/>
          </ac:spMkLst>
        </pc:spChg>
        <pc:spChg chg="add mod">
          <ac:chgData name="Guest User" userId="" providerId="Windows Live" clId="Web-{2E28726C-2A19-405F-8B0B-2B2BB4655F7E}" dt="2024-04-17T11:16:51.968" v="1945" actId="1076"/>
          <ac:spMkLst>
            <pc:docMk/>
            <pc:sldMk cId="3763750328" sldId="269"/>
            <ac:spMk id="4" creationId="{BDD053F2-4AA4-779B-8790-C20AB174A9C5}"/>
          </ac:spMkLst>
        </pc:spChg>
        <pc:spChg chg="add del mod">
          <ac:chgData name="Guest User" userId="" providerId="Windows Live" clId="Web-{2E28726C-2A19-405F-8B0B-2B2BB4655F7E}" dt="2024-04-12T15:40:40.659" v="1"/>
          <ac:spMkLst>
            <pc:docMk/>
            <pc:sldMk cId="3763750328" sldId="269"/>
            <ac:spMk id="6" creationId="{BBA2B96F-F986-5EC9-EB88-AAE18BDE1358}"/>
          </ac:spMkLst>
        </pc:spChg>
        <pc:spChg chg="add mod">
          <ac:chgData name="Guest User" userId="" providerId="Windows Live" clId="Web-{2E28726C-2A19-405F-8B0B-2B2BB4655F7E}" dt="2024-04-12T16:09:15.120" v="682" actId="20577"/>
          <ac:spMkLst>
            <pc:docMk/>
            <pc:sldMk cId="3763750328" sldId="269"/>
            <ac:spMk id="8" creationId="{35F549FD-7FF4-884A-75E4-8ED8A8328A20}"/>
          </ac:spMkLst>
        </pc:spChg>
        <pc:graphicFrameChg chg="mod modGraphic">
          <ac:chgData name="Guest User" userId="" providerId="Windows Live" clId="Web-{2E28726C-2A19-405F-8B0B-2B2BB4655F7E}" dt="2024-04-12T16:45:47.762" v="774"/>
          <ac:graphicFrameMkLst>
            <pc:docMk/>
            <pc:sldMk cId="3763750328" sldId="269"/>
            <ac:graphicFrameMk id="5" creationId="{EC74C82C-6811-129C-19B0-2B5B5517D220}"/>
          </ac:graphicFrameMkLst>
        </pc:graphicFrameChg>
        <pc:picChg chg="add mod">
          <ac:chgData name="Guest User" userId="" providerId="Windows Live" clId="Web-{2E28726C-2A19-405F-8B0B-2B2BB4655F7E}" dt="2024-04-12T15:54:11.123" v="635" actId="1076"/>
          <ac:picMkLst>
            <pc:docMk/>
            <pc:sldMk cId="3763750328" sldId="269"/>
            <ac:picMk id="7" creationId="{8ECCDFE9-4D6B-1511-D47B-6A03B0147ABC}"/>
          </ac:picMkLst>
        </pc:picChg>
      </pc:sldChg>
      <pc:sldChg chg="addSp delSp modSp">
        <pc:chgData name="Guest User" userId="" providerId="Windows Live" clId="Web-{2E28726C-2A19-405F-8B0B-2B2BB4655F7E}" dt="2024-04-15T11:39:11.479" v="1232" actId="20577"/>
        <pc:sldMkLst>
          <pc:docMk/>
          <pc:sldMk cId="3934596926" sldId="271"/>
        </pc:sldMkLst>
        <pc:spChg chg="mod">
          <ac:chgData name="Guest User" userId="" providerId="Windows Live" clId="Web-{2E28726C-2A19-405F-8B0B-2B2BB4655F7E}" dt="2024-04-15T11:21:53.103" v="800" actId="20577"/>
          <ac:spMkLst>
            <pc:docMk/>
            <pc:sldMk cId="3934596926" sldId="271"/>
            <ac:spMk id="2" creationId="{67802853-0AC1-83E3-BDB4-821B40D2B084}"/>
          </ac:spMkLst>
        </pc:spChg>
        <pc:spChg chg="del mod">
          <ac:chgData name="Guest User" userId="" providerId="Windows Live" clId="Web-{2E28726C-2A19-405F-8B0B-2B2BB4655F7E}" dt="2024-04-15T11:23:02.448" v="827"/>
          <ac:spMkLst>
            <pc:docMk/>
            <pc:sldMk cId="3934596926" sldId="271"/>
            <ac:spMk id="3" creationId="{0FF00CA0-46BC-B70B-F121-1D3FA07B4116}"/>
          </ac:spMkLst>
        </pc:spChg>
        <pc:spChg chg="add mod">
          <ac:chgData name="Guest User" userId="" providerId="Windows Live" clId="Web-{2E28726C-2A19-405F-8B0B-2B2BB4655F7E}" dt="2024-04-15T11:33:55.719" v="988" actId="1076"/>
          <ac:spMkLst>
            <pc:docMk/>
            <pc:sldMk cId="3934596926" sldId="271"/>
            <ac:spMk id="7" creationId="{8924DF5A-F903-C6F0-C2E4-BDA2345D11CA}"/>
          </ac:spMkLst>
        </pc:spChg>
        <pc:spChg chg="add del mod">
          <ac:chgData name="Guest User" userId="" providerId="Windows Live" clId="Web-{2E28726C-2A19-405F-8B0B-2B2BB4655F7E}" dt="2024-04-15T11:24:55.983" v="846"/>
          <ac:spMkLst>
            <pc:docMk/>
            <pc:sldMk cId="3934596926" sldId="271"/>
            <ac:spMk id="9" creationId="{8CC20367-5FA3-09AF-51A6-E02B9777F966}"/>
          </ac:spMkLst>
        </pc:spChg>
        <pc:spChg chg="add del">
          <ac:chgData name="Guest User" userId="" providerId="Windows Live" clId="Web-{2E28726C-2A19-405F-8B0B-2B2BB4655F7E}" dt="2024-04-15T11:24:13.873" v="845"/>
          <ac:spMkLst>
            <pc:docMk/>
            <pc:sldMk cId="3934596926" sldId="271"/>
            <ac:spMk id="10" creationId="{0FF00CA0-46BC-B70B-F121-1D3FA07B4116}"/>
          </ac:spMkLst>
        </pc:spChg>
        <pc:spChg chg="add mod">
          <ac:chgData name="Guest User" userId="" providerId="Windows Live" clId="Web-{2E28726C-2A19-405F-8B0B-2B2BB4655F7E}" dt="2024-04-15T11:34:09.329" v="993" actId="1076"/>
          <ac:spMkLst>
            <pc:docMk/>
            <pc:sldMk cId="3934596926" sldId="271"/>
            <ac:spMk id="12" creationId="{1E47E2F0-E5FD-EAB6-9641-F9EAD04EB255}"/>
          </ac:spMkLst>
        </pc:spChg>
        <pc:spChg chg="add del mod">
          <ac:chgData name="Guest User" userId="" providerId="Windows Live" clId="Web-{2E28726C-2A19-405F-8B0B-2B2BB4655F7E}" dt="2024-04-15T11:26:43.705" v="886"/>
          <ac:spMkLst>
            <pc:docMk/>
            <pc:sldMk cId="3934596926" sldId="271"/>
            <ac:spMk id="13" creationId="{CDA4E4BF-8BFF-13A1-04AF-22BBE983D79E}"/>
          </ac:spMkLst>
        </pc:spChg>
        <pc:spChg chg="add mod">
          <ac:chgData name="Guest User" userId="" providerId="Windows Live" clId="Web-{2E28726C-2A19-405F-8B0B-2B2BB4655F7E}" dt="2024-04-15T11:33:21.249" v="984" actId="1076"/>
          <ac:spMkLst>
            <pc:docMk/>
            <pc:sldMk cId="3934596926" sldId="271"/>
            <ac:spMk id="15" creationId="{A117ED53-0B63-9FB3-7CE2-9423D35F4DE7}"/>
          </ac:spMkLst>
        </pc:spChg>
        <pc:spChg chg="add mod ord">
          <ac:chgData name="Guest User" userId="" providerId="Windows Live" clId="Web-{2E28726C-2A19-405F-8B0B-2B2BB4655F7E}" dt="2024-04-15T11:29:55.696" v="947"/>
          <ac:spMkLst>
            <pc:docMk/>
            <pc:sldMk cId="3934596926" sldId="271"/>
            <ac:spMk id="17" creationId="{FF7520A7-73F9-16F4-112E-9505A10C6BF8}"/>
          </ac:spMkLst>
        </pc:spChg>
        <pc:spChg chg="add mod ord">
          <ac:chgData name="Guest User" userId="" providerId="Windows Live" clId="Web-{2E28726C-2A19-405F-8B0B-2B2BB4655F7E}" dt="2024-04-15T11:38:18.884" v="1144" actId="1076"/>
          <ac:spMkLst>
            <pc:docMk/>
            <pc:sldMk cId="3934596926" sldId="271"/>
            <ac:spMk id="22" creationId="{08D366BC-FE45-C23D-E64D-2512A51152EC}"/>
          </ac:spMkLst>
        </pc:spChg>
        <pc:spChg chg="add mod">
          <ac:chgData name="Guest User" userId="" providerId="Windows Live" clId="Web-{2E28726C-2A19-405F-8B0B-2B2BB4655F7E}" dt="2024-04-15T11:34:56.065" v="999"/>
          <ac:spMkLst>
            <pc:docMk/>
            <pc:sldMk cId="3934596926" sldId="271"/>
            <ac:spMk id="23" creationId="{6843BF5C-F660-C29D-F518-1B79FD6190EB}"/>
          </ac:spMkLst>
        </pc:spChg>
        <pc:spChg chg="add del">
          <ac:chgData name="Guest User" userId="" providerId="Windows Live" clId="Web-{2E28726C-2A19-405F-8B0B-2B2BB4655F7E}" dt="2024-04-15T11:35:05.784" v="1001"/>
          <ac:spMkLst>
            <pc:docMk/>
            <pc:sldMk cId="3934596926" sldId="271"/>
            <ac:spMk id="25" creationId="{BA1962D0-4603-CCC9-948B-B36D50C779AD}"/>
          </ac:spMkLst>
        </pc:spChg>
        <pc:spChg chg="add mod">
          <ac:chgData name="Guest User" userId="" providerId="Windows Live" clId="Web-{2E28726C-2A19-405F-8B0B-2B2BB4655F7E}" dt="2024-04-15T11:36:55.709" v="1067" actId="20577"/>
          <ac:spMkLst>
            <pc:docMk/>
            <pc:sldMk cId="3934596926" sldId="271"/>
            <ac:spMk id="27" creationId="{91A77211-4304-FB95-2662-5280E69536E0}"/>
          </ac:spMkLst>
        </pc:spChg>
        <pc:spChg chg="add mod">
          <ac:chgData name="Guest User" userId="" providerId="Windows Live" clId="Web-{2E28726C-2A19-405F-8B0B-2B2BB4655F7E}" dt="2024-04-15T11:38:16.071" v="1143" actId="14100"/>
          <ac:spMkLst>
            <pc:docMk/>
            <pc:sldMk cId="3934596926" sldId="271"/>
            <ac:spMk id="28" creationId="{8CD66222-2125-5AF9-06F2-D9F2455C9E8F}"/>
          </ac:spMkLst>
        </pc:spChg>
        <pc:spChg chg="add mod">
          <ac:chgData name="Guest User" userId="" providerId="Windows Live" clId="Web-{2E28726C-2A19-405F-8B0B-2B2BB4655F7E}" dt="2024-04-15T11:39:11.479" v="1232" actId="20577"/>
          <ac:spMkLst>
            <pc:docMk/>
            <pc:sldMk cId="3934596926" sldId="271"/>
            <ac:spMk id="29" creationId="{D08356CB-B2E9-1552-593F-AF23468FD1D2}"/>
          </ac:spMkLst>
        </pc:spChg>
        <pc:grpChg chg="add mod">
          <ac:chgData name="Guest User" userId="" providerId="Windows Live" clId="Web-{2E28726C-2A19-405F-8B0B-2B2BB4655F7E}" dt="2024-04-15T11:38:27.103" v="1147" actId="1076"/>
          <ac:grpSpMkLst>
            <pc:docMk/>
            <pc:sldMk cId="3934596926" sldId="271"/>
            <ac:grpSpMk id="18" creationId="{BD203BB1-0528-D5A7-7D04-6643987D5240}"/>
          </ac:grpSpMkLst>
        </pc:grpChg>
        <pc:picChg chg="add del mod">
          <ac:chgData name="Guest User" userId="" providerId="Windows Live" clId="Web-{2E28726C-2A19-405F-8B0B-2B2BB4655F7E}" dt="2024-04-15T11:33:50.031" v="987" actId="1076"/>
          <ac:picMkLst>
            <pc:docMk/>
            <pc:sldMk cId="3934596926" sldId="271"/>
            <ac:picMk id="4" creationId="{0D66198C-7CCD-84C2-CD2E-9A8891B39BAA}"/>
          </ac:picMkLst>
        </pc:picChg>
        <pc:picChg chg="add del mod">
          <ac:chgData name="Guest User" userId="" providerId="Windows Live" clId="Web-{2E28726C-2A19-405F-8B0B-2B2BB4655F7E}" dt="2024-04-15T11:21:17.711" v="790"/>
          <ac:picMkLst>
            <pc:docMk/>
            <pc:sldMk cId="3934596926" sldId="271"/>
            <ac:picMk id="5" creationId="{C4A319A3-77B0-17B1-F042-8FFF17C090B3}"/>
          </ac:picMkLst>
        </pc:picChg>
        <pc:picChg chg="add mod ord modCrop">
          <ac:chgData name="Guest User" userId="" providerId="Windows Live" clId="Web-{2E28726C-2A19-405F-8B0B-2B2BB4655F7E}" dt="2024-04-15T11:34:15.735" v="995" actId="1076"/>
          <ac:picMkLst>
            <pc:docMk/>
            <pc:sldMk cId="3934596926" sldId="271"/>
            <ac:picMk id="11" creationId="{9F750072-0922-C778-0159-658B84B21014}"/>
          </ac:picMkLst>
        </pc:picChg>
        <pc:picChg chg="add mod">
          <ac:chgData name="Guest User" userId="" providerId="Windows Live" clId="Web-{2E28726C-2A19-405F-8B0B-2B2BB4655F7E}" dt="2024-04-15T11:29:12.851" v="942" actId="1076"/>
          <ac:picMkLst>
            <pc:docMk/>
            <pc:sldMk cId="3934596926" sldId="271"/>
            <ac:picMk id="14" creationId="{3E0789A0-F303-69FD-7650-DA0CC8E87B33}"/>
          </ac:picMkLst>
        </pc:picChg>
        <pc:picChg chg="add mod">
          <ac:chgData name="Guest User" userId="" providerId="Windows Live" clId="Web-{2E28726C-2A19-405F-8B0B-2B2BB4655F7E}" dt="2024-04-15T11:38:10.821" v="1142" actId="1076"/>
          <ac:picMkLst>
            <pc:docMk/>
            <pc:sldMk cId="3934596926" sldId="271"/>
            <ac:picMk id="16" creationId="{D7ABFED4-F57E-46F0-E7D7-5786B7F6A431}"/>
          </ac:picMkLst>
        </pc:picChg>
        <pc:picChg chg="add del mod">
          <ac:chgData name="Guest User" userId="" providerId="Windows Live" clId="Web-{2E28726C-2A19-405F-8B0B-2B2BB4655F7E}" dt="2024-04-15T11:31:30.621" v="966"/>
          <ac:picMkLst>
            <pc:docMk/>
            <pc:sldMk cId="3934596926" sldId="271"/>
            <ac:picMk id="19" creationId="{C7712492-60F4-52EC-17FA-6630C257A598}"/>
          </ac:picMkLst>
        </pc:picChg>
        <pc:picChg chg="add del mod">
          <ac:chgData name="Guest User" userId="" providerId="Windows Live" clId="Web-{2E28726C-2A19-405F-8B0B-2B2BB4655F7E}" dt="2024-04-15T11:32:29.388" v="975"/>
          <ac:picMkLst>
            <pc:docMk/>
            <pc:sldMk cId="3934596926" sldId="271"/>
            <ac:picMk id="20" creationId="{6AB08ED6-BDE9-C737-994B-5F1BBE547F98}"/>
          </ac:picMkLst>
        </pc:picChg>
        <pc:picChg chg="add del">
          <ac:chgData name="Guest User" userId="" providerId="Windows Live" clId="Web-{2E28726C-2A19-405F-8B0B-2B2BB4655F7E}" dt="2024-04-15T11:35:09.425" v="1003"/>
          <ac:picMkLst>
            <pc:docMk/>
            <pc:sldMk cId="3934596926" sldId="271"/>
            <ac:picMk id="26" creationId="{560BA89A-D37E-9E26-2DF9-51BB0623AC41}"/>
          </ac:picMkLst>
        </pc:picChg>
      </pc:sldChg>
      <pc:sldChg chg="addSp delSp modSp">
        <pc:chgData name="Guest User" userId="" providerId="Windows Live" clId="Web-{2E28726C-2A19-405F-8B0B-2B2BB4655F7E}" dt="2024-04-16T13:41:50.783" v="1629" actId="20577"/>
        <pc:sldMkLst>
          <pc:docMk/>
          <pc:sldMk cId="1272920586" sldId="272"/>
        </pc:sldMkLst>
        <pc:spChg chg="del">
          <ac:chgData name="Guest User" userId="" providerId="Windows Live" clId="Web-{2E28726C-2A19-405F-8B0B-2B2BB4655F7E}" dt="2024-04-15T12:13:02.499" v="1353"/>
          <ac:spMkLst>
            <pc:docMk/>
            <pc:sldMk cId="1272920586" sldId="272"/>
            <ac:spMk id="3" creationId="{0FF00CA0-46BC-B70B-F121-1D3FA07B4116}"/>
          </ac:spMkLst>
        </pc:spChg>
        <pc:spChg chg="add mod">
          <ac:chgData name="Guest User" userId="" providerId="Windows Live" clId="Web-{2E28726C-2A19-405F-8B0B-2B2BB4655F7E}" dt="2024-04-15T12:13:39.344" v="1365" actId="1076"/>
          <ac:spMkLst>
            <pc:docMk/>
            <pc:sldMk cId="1272920586" sldId="272"/>
            <ac:spMk id="6" creationId="{AB48A54A-9FEE-29F1-7B13-BE0248B2E653}"/>
          </ac:spMkLst>
        </pc:spChg>
        <pc:spChg chg="add mod">
          <ac:chgData name="Guest User" userId="" providerId="Windows Live" clId="Web-{2E28726C-2A19-405F-8B0B-2B2BB4655F7E}" dt="2024-04-15T12:13:39.344" v="1366" actId="1076"/>
          <ac:spMkLst>
            <pc:docMk/>
            <pc:sldMk cId="1272920586" sldId="272"/>
            <ac:spMk id="8" creationId="{8924DF5A-F903-C6F0-C2E4-BDA2345D11CA}"/>
          </ac:spMkLst>
        </pc:spChg>
        <pc:spChg chg="add del mod">
          <ac:chgData name="Guest User" userId="" providerId="Windows Live" clId="Web-{2E28726C-2A19-405F-8B0B-2B2BB4655F7E}" dt="2024-04-15T12:13:46.078" v="1368"/>
          <ac:spMkLst>
            <pc:docMk/>
            <pc:sldMk cId="1272920586" sldId="272"/>
            <ac:spMk id="10" creationId="{B9F01270-9825-F0F9-AC9F-DD1654DC4821}"/>
          </ac:spMkLst>
        </pc:spChg>
        <pc:spChg chg="add mod">
          <ac:chgData name="Guest User" userId="" providerId="Windows Live" clId="Web-{2E28726C-2A19-405F-8B0B-2B2BB4655F7E}" dt="2024-04-15T12:14:45.893" v="1458" actId="1076"/>
          <ac:spMkLst>
            <pc:docMk/>
            <pc:sldMk cId="1272920586" sldId="272"/>
            <ac:spMk id="12" creationId="{20F934B2-BCAB-3E43-D0C1-EEAD0A7F6724}"/>
          </ac:spMkLst>
        </pc:spChg>
        <pc:spChg chg="add mod">
          <ac:chgData name="Guest User" userId="" providerId="Windows Live" clId="Web-{2E28726C-2A19-405F-8B0B-2B2BB4655F7E}" dt="2024-04-16T13:40:36.062" v="1537" actId="20577"/>
          <ac:spMkLst>
            <pc:docMk/>
            <pc:sldMk cId="1272920586" sldId="272"/>
            <ac:spMk id="13" creationId="{BBF344C0-A817-A947-3C7D-A952500FFE22}"/>
          </ac:spMkLst>
        </pc:spChg>
        <pc:spChg chg="add mod">
          <ac:chgData name="Guest User" userId="" providerId="Windows Live" clId="Web-{2E28726C-2A19-405F-8B0B-2B2BB4655F7E}" dt="2024-04-16T13:41:50.783" v="1629" actId="20577"/>
          <ac:spMkLst>
            <pc:docMk/>
            <pc:sldMk cId="1272920586" sldId="272"/>
            <ac:spMk id="14" creationId="{0C1CE7D8-E641-A9E7-89D6-8C95FA496E02}"/>
          </ac:spMkLst>
        </pc:spChg>
        <pc:spChg chg="add mod">
          <ac:chgData name="Guest User" userId="" providerId="Windows Live" clId="Web-{2E28726C-2A19-405F-8B0B-2B2BB4655F7E}" dt="2024-04-16T13:41:38.955" v="1605" actId="20577"/>
          <ac:spMkLst>
            <pc:docMk/>
            <pc:sldMk cId="1272920586" sldId="272"/>
            <ac:spMk id="15" creationId="{6026B738-CF33-36AC-E265-38F64A3CAABC}"/>
          </ac:spMkLst>
        </pc:spChg>
        <pc:picChg chg="add del mod">
          <ac:chgData name="Guest User" userId="" providerId="Windows Live" clId="Web-{2E28726C-2A19-405F-8B0B-2B2BB4655F7E}" dt="2024-04-15T11:44:23.661" v="1237"/>
          <ac:picMkLst>
            <pc:docMk/>
            <pc:sldMk cId="1272920586" sldId="272"/>
            <ac:picMk id="4" creationId="{519BAF26-C297-C957-F5CE-BAD98019FD77}"/>
          </ac:picMkLst>
        </pc:picChg>
        <pc:picChg chg="add mod">
          <ac:chgData name="Guest User" userId="" providerId="Windows Live" clId="Web-{2E28726C-2A19-405F-8B0B-2B2BB4655F7E}" dt="2024-04-15T12:13:39.344" v="1364" actId="1076"/>
          <ac:picMkLst>
            <pc:docMk/>
            <pc:sldMk cId="1272920586" sldId="272"/>
            <ac:picMk id="4" creationId="{E01E363C-2CB0-B6E2-035D-51AC4BB1F620}"/>
          </ac:picMkLst>
        </pc:picChg>
        <pc:picChg chg="add del mod">
          <ac:chgData name="Guest User" userId="" providerId="Windows Live" clId="Web-{2E28726C-2A19-405F-8B0B-2B2BB4655F7E}" dt="2024-04-15T11:50:01.734" v="1282"/>
          <ac:picMkLst>
            <pc:docMk/>
            <pc:sldMk cId="1272920586" sldId="272"/>
            <ac:picMk id="5" creationId="{29CC44D5-A8E6-3113-9AC6-23749854FAEF}"/>
          </ac:picMkLst>
        </pc:picChg>
        <pc:picChg chg="add del mod modCrop">
          <ac:chgData name="Guest User" userId="" providerId="Windows Live" clId="Web-{2E28726C-2A19-405F-8B0B-2B2BB4655F7E}" dt="2024-04-15T11:51:54.378" v="1295"/>
          <ac:picMkLst>
            <pc:docMk/>
            <pc:sldMk cId="1272920586" sldId="272"/>
            <ac:picMk id="6" creationId="{10B04E68-12DA-D268-1B7B-082EC34A1482}"/>
          </ac:picMkLst>
        </pc:picChg>
        <pc:picChg chg="add mod">
          <ac:chgData name="Guest User" userId="" providerId="Windows Live" clId="Web-{2E28726C-2A19-405F-8B0B-2B2BB4655F7E}" dt="2024-04-15T12:13:39.359" v="1367" actId="1076"/>
          <ac:picMkLst>
            <pc:docMk/>
            <pc:sldMk cId="1272920586" sldId="272"/>
            <ac:picMk id="7" creationId="{DC056F34-7480-0CC2-9E2C-6BD107B873B8}"/>
          </ac:picMkLst>
        </pc:picChg>
      </pc:sldChg>
      <pc:sldChg chg="modSp">
        <pc:chgData name="Guest User" userId="" providerId="Windows Live" clId="Web-{2E28726C-2A19-405F-8B0B-2B2BB4655F7E}" dt="2024-04-17T11:26:15.815" v="1988" actId="20577"/>
        <pc:sldMkLst>
          <pc:docMk/>
          <pc:sldMk cId="327254935" sldId="273"/>
        </pc:sldMkLst>
        <pc:spChg chg="mod">
          <ac:chgData name="Guest User" userId="" providerId="Windows Live" clId="Web-{2E28726C-2A19-405F-8B0B-2B2BB4655F7E}" dt="2024-04-17T11:26:15.815" v="1988" actId="20577"/>
          <ac:spMkLst>
            <pc:docMk/>
            <pc:sldMk cId="327254935" sldId="273"/>
            <ac:spMk id="3" creationId="{0FF00CA0-46BC-B70B-F121-1D3FA07B4116}"/>
          </ac:spMkLst>
        </pc:spChg>
      </pc:sldChg>
      <pc:sldChg chg="delSp modSp">
        <pc:chgData name="Guest User" userId="" providerId="Windows Live" clId="Web-{2E28726C-2A19-405F-8B0B-2B2BB4655F7E}" dt="2024-04-15T11:46:35.056" v="1258" actId="20577"/>
        <pc:sldMkLst>
          <pc:docMk/>
          <pc:sldMk cId="3576127626" sldId="277"/>
        </pc:sldMkLst>
        <pc:spChg chg="del">
          <ac:chgData name="Guest User" userId="" providerId="Windows Live" clId="Web-{2E28726C-2A19-405F-8B0B-2B2BB4655F7E}" dt="2024-04-15T11:46:19.680" v="1251"/>
          <ac:spMkLst>
            <pc:docMk/>
            <pc:sldMk cId="3576127626" sldId="277"/>
            <ac:spMk id="4" creationId="{FAA94F7A-97B6-871C-0026-B59FD012708A}"/>
          </ac:spMkLst>
        </pc:spChg>
        <pc:spChg chg="del">
          <ac:chgData name="Guest User" userId="" providerId="Windows Live" clId="Web-{2E28726C-2A19-405F-8B0B-2B2BB4655F7E}" dt="2024-04-15T11:46:25.212" v="1253"/>
          <ac:spMkLst>
            <pc:docMk/>
            <pc:sldMk cId="3576127626" sldId="277"/>
            <ac:spMk id="6" creationId="{4DB0431C-D303-EF17-7244-1E0549E000F3}"/>
          </ac:spMkLst>
        </pc:spChg>
        <pc:spChg chg="mod">
          <ac:chgData name="Guest User" userId="" providerId="Windows Live" clId="Web-{2E28726C-2A19-405F-8B0B-2B2BB4655F7E}" dt="2024-04-15T11:46:35.056" v="1258" actId="20577"/>
          <ac:spMkLst>
            <pc:docMk/>
            <pc:sldMk cId="3576127626" sldId="277"/>
            <ac:spMk id="8" creationId="{C168CBDC-2D3D-760A-8340-F48A3267E1A3}"/>
          </ac:spMkLst>
        </pc:spChg>
        <pc:spChg chg="mod">
          <ac:chgData name="Guest User" userId="" providerId="Windows Live" clId="Web-{2E28726C-2A19-405F-8B0B-2B2BB4655F7E}" dt="2024-04-15T11:46:32.446" v="1256" actId="20577"/>
          <ac:spMkLst>
            <pc:docMk/>
            <pc:sldMk cId="3576127626" sldId="277"/>
            <ac:spMk id="13" creationId="{517C0146-3C11-E1D5-ED62-147AE55DAD28}"/>
          </ac:spMkLst>
        </pc:spChg>
      </pc:sldChg>
      <pc:sldChg chg="addSp delSp modSp add replId">
        <pc:chgData name="Guest User" userId="" providerId="Windows Live" clId="Web-{2E28726C-2A19-405F-8B0B-2B2BB4655F7E}" dt="2024-04-16T13:51:09.459" v="1839" actId="1076"/>
        <pc:sldMkLst>
          <pc:docMk/>
          <pc:sldMk cId="378549768" sldId="278"/>
        </pc:sldMkLst>
        <pc:spChg chg="mod">
          <ac:chgData name="Guest User" userId="" providerId="Windows Live" clId="Web-{2E28726C-2A19-405F-8B0B-2B2BB4655F7E}" dt="2024-04-15T11:21:57.556" v="801" actId="20577"/>
          <ac:spMkLst>
            <pc:docMk/>
            <pc:sldMk cId="378549768" sldId="278"/>
            <ac:spMk id="2" creationId="{67802853-0AC1-83E3-BDB4-821B40D2B084}"/>
          </ac:spMkLst>
        </pc:spChg>
        <pc:spChg chg="del mod">
          <ac:chgData name="Guest User" userId="" providerId="Windows Live" clId="Web-{2E28726C-2A19-405F-8B0B-2B2BB4655F7E}" dt="2024-04-16T13:42:54.333" v="1639"/>
          <ac:spMkLst>
            <pc:docMk/>
            <pc:sldMk cId="378549768" sldId="278"/>
            <ac:spMk id="3" creationId="{0FF00CA0-46BC-B70B-F121-1D3FA07B4116}"/>
          </ac:spMkLst>
        </pc:spChg>
        <pc:spChg chg="add mod">
          <ac:chgData name="Guest User" userId="" providerId="Windows Live" clId="Web-{2E28726C-2A19-405F-8B0B-2B2BB4655F7E}" dt="2024-04-16T13:43:24.084" v="1653" actId="20577"/>
          <ac:spMkLst>
            <pc:docMk/>
            <pc:sldMk cId="378549768" sldId="278"/>
            <ac:spMk id="9" creationId="{5BABEAEE-A63C-56B0-B671-406B5F49051C}"/>
          </ac:spMkLst>
        </pc:spChg>
        <pc:spChg chg="add mod">
          <ac:chgData name="Guest User" userId="" providerId="Windows Live" clId="Web-{2E28726C-2A19-405F-8B0B-2B2BB4655F7E}" dt="2024-04-16T13:46:22.793" v="1721" actId="20577"/>
          <ac:spMkLst>
            <pc:docMk/>
            <pc:sldMk cId="378549768" sldId="278"/>
            <ac:spMk id="11" creationId="{E0183FB4-C5D0-4E50-ED77-4F0D7AEA6657}"/>
          </ac:spMkLst>
        </pc:spChg>
        <pc:spChg chg="add mod">
          <ac:chgData name="Guest User" userId="" providerId="Windows Live" clId="Web-{2E28726C-2A19-405F-8B0B-2B2BB4655F7E}" dt="2024-04-16T13:50:14.364" v="1788" actId="20577"/>
          <ac:spMkLst>
            <pc:docMk/>
            <pc:sldMk cId="378549768" sldId="278"/>
            <ac:spMk id="13" creationId="{25CDA82C-492C-4A30-3F53-0CBC1A1BF3FF}"/>
          </ac:spMkLst>
        </pc:spChg>
        <pc:spChg chg="add mod">
          <ac:chgData name="Guest User" userId="" providerId="Windows Live" clId="Web-{2E28726C-2A19-405F-8B0B-2B2BB4655F7E}" dt="2024-04-16T13:51:09.459" v="1839" actId="1076"/>
          <ac:spMkLst>
            <pc:docMk/>
            <pc:sldMk cId="378549768" sldId="278"/>
            <ac:spMk id="15" creationId="{8BCAA3EC-3140-500D-5860-8F508CE8F3CD}"/>
          </ac:spMkLst>
        </pc:spChg>
        <pc:spChg chg="add mod">
          <ac:chgData name="Guest User" userId="" providerId="Windows Live" clId="Web-{2E28726C-2A19-405F-8B0B-2B2BB4655F7E}" dt="2024-04-16T13:49:47.660" v="1746" actId="20577"/>
          <ac:spMkLst>
            <pc:docMk/>
            <pc:sldMk cId="378549768" sldId="278"/>
            <ac:spMk id="17" creationId="{5391BB86-164C-BDBF-FB95-B44A52F00D88}"/>
          </ac:spMkLst>
        </pc:spChg>
        <pc:spChg chg="add mod">
          <ac:chgData name="Guest User" userId="" providerId="Windows Live" clId="Web-{2E28726C-2A19-405F-8B0B-2B2BB4655F7E}" dt="2024-04-16T13:51:06.866" v="1838" actId="1076"/>
          <ac:spMkLst>
            <pc:docMk/>
            <pc:sldMk cId="378549768" sldId="278"/>
            <ac:spMk id="19" creationId="{33467A44-C636-3016-5D27-BB9AA84F155A}"/>
          </ac:spMkLst>
        </pc:spChg>
        <pc:picChg chg="del mod">
          <ac:chgData name="Guest User" userId="" providerId="Windows Live" clId="Web-{2E28726C-2A19-405F-8B0B-2B2BB4655F7E}" dt="2024-04-15T11:39:52.684" v="1234"/>
          <ac:picMkLst>
            <pc:docMk/>
            <pc:sldMk cId="378549768" sldId="278"/>
            <ac:picMk id="4" creationId="{0D66198C-7CCD-84C2-CD2E-9A8891B39BAA}"/>
          </ac:picMkLst>
        </pc:picChg>
        <pc:picChg chg="add del">
          <ac:chgData name="Guest User" userId="" providerId="Windows Live" clId="Web-{2E28726C-2A19-405F-8B0B-2B2BB4655F7E}" dt="2024-04-16T13:47:57.593" v="1723"/>
          <ac:picMkLst>
            <pc:docMk/>
            <pc:sldMk cId="378549768" sldId="278"/>
            <ac:picMk id="5" creationId="{605F1605-CA7A-B902-1A83-F41C5F6C874E}"/>
          </ac:picMkLst>
        </pc:picChg>
        <pc:picChg chg="add del">
          <ac:chgData name="Guest User" userId="" providerId="Windows Live" clId="Web-{2E28726C-2A19-405F-8B0B-2B2BB4655F7E}" dt="2024-04-16T13:43:45.131" v="1664"/>
          <ac:picMkLst>
            <pc:docMk/>
            <pc:sldMk cId="378549768" sldId="278"/>
            <ac:picMk id="7" creationId="{08EA41F4-F0F1-3264-0B11-B8AE52F26B8F}"/>
          </ac:picMkLst>
        </pc:picChg>
        <pc:picChg chg="add del mod">
          <ac:chgData name="Guest User" userId="" providerId="Windows Live" clId="Web-{2E28726C-2A19-405F-8B0B-2B2BB4655F7E}" dt="2024-04-16T13:43:50.725" v="1666"/>
          <ac:picMkLst>
            <pc:docMk/>
            <pc:sldMk cId="378549768" sldId="278"/>
            <ac:picMk id="20" creationId="{8C5CC7F6-8164-A900-B3CB-BA4449B34C22}"/>
          </ac:picMkLst>
        </pc:picChg>
        <pc:picChg chg="add del mod">
          <ac:chgData name="Guest User" userId="" providerId="Windows Live" clId="Web-{2E28726C-2A19-405F-8B0B-2B2BB4655F7E}" dt="2024-04-16T13:43:33.084" v="1659"/>
          <ac:picMkLst>
            <pc:docMk/>
            <pc:sldMk cId="378549768" sldId="278"/>
            <ac:picMk id="21" creationId="{520016A8-2566-4E8E-B242-139EA6A5C172}"/>
          </ac:picMkLst>
        </pc:picChg>
        <pc:picChg chg="add del mod">
          <ac:chgData name="Guest User" userId="" providerId="Windows Live" clId="Web-{2E28726C-2A19-405F-8B0B-2B2BB4655F7E}" dt="2024-04-16T13:43:31.771" v="1658"/>
          <ac:picMkLst>
            <pc:docMk/>
            <pc:sldMk cId="378549768" sldId="278"/>
            <ac:picMk id="22" creationId="{C1873E34-E647-1AC0-FFFD-C27064EB67F0}"/>
          </ac:picMkLst>
        </pc:picChg>
        <pc:picChg chg="add mod">
          <ac:chgData name="Guest User" userId="" providerId="Windows Live" clId="Web-{2E28726C-2A19-405F-8B0B-2B2BB4655F7E}" dt="2024-04-16T13:45:05.509" v="1670" actId="1076"/>
          <ac:picMkLst>
            <pc:docMk/>
            <pc:sldMk cId="378549768" sldId="278"/>
            <ac:picMk id="23" creationId="{2492826A-089B-53E5-DF95-2B54342E12CD}"/>
          </ac:picMkLst>
        </pc:picChg>
        <pc:picChg chg="add mod">
          <ac:chgData name="Guest User" userId="" providerId="Windows Live" clId="Web-{2E28726C-2A19-405F-8B0B-2B2BB4655F7E}" dt="2024-04-16T13:48:09.750" v="1727" actId="14100"/>
          <ac:picMkLst>
            <pc:docMk/>
            <pc:sldMk cId="378549768" sldId="278"/>
            <ac:picMk id="24" creationId="{63EA0956-979B-C30F-D9DA-87D1679AB2BB}"/>
          </ac:picMkLst>
        </pc:picChg>
      </pc:sldChg>
      <pc:sldChg chg="modSp add replId">
        <pc:chgData name="Guest User" userId="" providerId="Windows Live" clId="Web-{2E28726C-2A19-405F-8B0B-2B2BB4655F7E}" dt="2024-04-17T11:27:08.895" v="1992" actId="20577"/>
        <pc:sldMkLst>
          <pc:docMk/>
          <pc:sldMk cId="3304229069" sldId="279"/>
        </pc:sldMkLst>
        <pc:spChg chg="mod">
          <ac:chgData name="Guest User" userId="" providerId="Windows Live" clId="Web-{2E28726C-2A19-405F-8B0B-2B2BB4655F7E}" dt="2024-04-17T11:27:08.895" v="1992" actId="20577"/>
          <ac:spMkLst>
            <pc:docMk/>
            <pc:sldMk cId="3304229069" sldId="279"/>
            <ac:spMk id="3" creationId="{0FF00CA0-46BC-B70B-F121-1D3FA07B4116}"/>
          </ac:spMkLst>
        </pc:spChg>
      </pc:sldChg>
    </pc:docChg>
  </pc:docChgLst>
  <pc:docChgLst>
    <pc:chgData name="Guest User" providerId="Windows Live" clId="Web-{EAC3D619-E462-4330-B2F1-9621BDBD8FBD}"/>
    <pc:docChg chg="modSld">
      <pc:chgData name="Guest User" userId="" providerId="Windows Live" clId="Web-{EAC3D619-E462-4330-B2F1-9621BDBD8FBD}" dt="2024-04-17T13:42:20.356" v="147"/>
      <pc:docMkLst>
        <pc:docMk/>
      </pc:docMkLst>
      <pc:sldChg chg="modSp">
        <pc:chgData name="Guest User" userId="" providerId="Windows Live" clId="Web-{EAC3D619-E462-4330-B2F1-9621BDBD8FBD}" dt="2024-04-17T13:42:20.356" v="147"/>
        <pc:sldMkLst>
          <pc:docMk/>
          <pc:sldMk cId="3763750328" sldId="269"/>
        </pc:sldMkLst>
        <pc:graphicFrameChg chg="mod modGraphic">
          <ac:chgData name="Guest User" userId="" providerId="Windows Live" clId="Web-{EAC3D619-E462-4330-B2F1-9621BDBD8FBD}" dt="2024-04-17T13:42:20.356" v="147"/>
          <ac:graphicFrameMkLst>
            <pc:docMk/>
            <pc:sldMk cId="3763750328" sldId="269"/>
            <ac:graphicFrameMk id="5" creationId="{EC74C82C-6811-129C-19B0-2B5B5517D220}"/>
          </ac:graphicFrameMkLst>
        </pc:graphicFrameChg>
      </pc:sldChg>
    </pc:docChg>
  </pc:docChgLst>
  <pc:docChgLst>
    <pc:chgData name="Guest User" providerId="Windows Live" clId="Web-{CABC1C5F-9B71-400F-9E85-A0DDBAFB02BC}"/>
    <pc:docChg chg="addSld modSld">
      <pc:chgData name="Guest User" userId="" providerId="Windows Live" clId="Web-{CABC1C5F-9B71-400F-9E85-A0DDBAFB02BC}" dt="2024-04-17T15:30:07.334" v="367" actId="20577"/>
      <pc:docMkLst>
        <pc:docMk/>
      </pc:docMkLst>
      <pc:sldChg chg="delSp">
        <pc:chgData name="Guest User" userId="" providerId="Windows Live" clId="Web-{CABC1C5F-9B71-400F-9E85-A0DDBAFB02BC}" dt="2024-04-17T14:14:46.082" v="8"/>
        <pc:sldMkLst>
          <pc:docMk/>
          <pc:sldMk cId="3792077655" sldId="261"/>
        </pc:sldMkLst>
        <pc:spChg chg="del">
          <ac:chgData name="Guest User" userId="" providerId="Windows Live" clId="Web-{CABC1C5F-9B71-400F-9E85-A0DDBAFB02BC}" dt="2024-04-17T14:14:46.082" v="8"/>
          <ac:spMkLst>
            <pc:docMk/>
            <pc:sldMk cId="3792077655" sldId="261"/>
            <ac:spMk id="13" creationId="{F9F55DA6-85D9-3BB0-3528-1BA6F235E41A}"/>
          </ac:spMkLst>
        </pc:spChg>
      </pc:sldChg>
      <pc:sldChg chg="addSp delSp modSp">
        <pc:chgData name="Guest User" userId="" providerId="Windows Live" clId="Web-{CABC1C5F-9B71-400F-9E85-A0DDBAFB02BC}" dt="2024-04-17T14:59:14.380" v="144" actId="14100"/>
        <pc:sldMkLst>
          <pc:docMk/>
          <pc:sldMk cId="3763750328" sldId="269"/>
        </pc:sldMkLst>
        <pc:spChg chg="add mod">
          <ac:chgData name="Guest User" userId="" providerId="Windows Live" clId="Web-{CABC1C5F-9B71-400F-9E85-A0DDBAFB02BC}" dt="2024-04-17T14:54:27.856" v="98"/>
          <ac:spMkLst>
            <pc:docMk/>
            <pc:sldMk cId="3763750328" sldId="269"/>
            <ac:spMk id="3" creationId="{81B5CD3B-A52C-2045-29E7-7FB6AE67246A}"/>
          </ac:spMkLst>
        </pc:spChg>
        <pc:spChg chg="add del mod">
          <ac:chgData name="Guest User" userId="" providerId="Windows Live" clId="Web-{CABC1C5F-9B71-400F-9E85-A0DDBAFB02BC}" dt="2024-04-17T14:54:43.997" v="112"/>
          <ac:spMkLst>
            <pc:docMk/>
            <pc:sldMk cId="3763750328" sldId="269"/>
            <ac:spMk id="6" creationId="{089B32FF-2030-1485-FC3E-0198ACBAB4B8}"/>
          </ac:spMkLst>
        </pc:spChg>
        <pc:spChg chg="add mod">
          <ac:chgData name="Guest User" userId="" providerId="Windows Live" clId="Web-{CABC1C5F-9B71-400F-9E85-A0DDBAFB02BC}" dt="2024-04-17T14:54:51.326" v="114" actId="1076"/>
          <ac:spMkLst>
            <pc:docMk/>
            <pc:sldMk cId="3763750328" sldId="269"/>
            <ac:spMk id="9" creationId="{CAA7059F-BA5D-C08E-25E3-077BED52D6B6}"/>
          </ac:spMkLst>
        </pc:spChg>
        <pc:graphicFrameChg chg="mod modGraphic">
          <ac:chgData name="Guest User" userId="" providerId="Windows Live" clId="Web-{CABC1C5F-9B71-400F-9E85-A0DDBAFB02BC}" dt="2024-04-17T14:54:40.388" v="110"/>
          <ac:graphicFrameMkLst>
            <pc:docMk/>
            <pc:sldMk cId="3763750328" sldId="269"/>
            <ac:graphicFrameMk id="5" creationId="{EC74C82C-6811-129C-19B0-2B5B5517D220}"/>
          </ac:graphicFrameMkLst>
        </pc:graphicFrameChg>
        <pc:picChg chg="del">
          <ac:chgData name="Guest User" userId="" providerId="Windows Live" clId="Web-{CABC1C5F-9B71-400F-9E85-A0DDBAFB02BC}" dt="2024-04-17T14:58:18.878" v="141"/>
          <ac:picMkLst>
            <pc:docMk/>
            <pc:sldMk cId="3763750328" sldId="269"/>
            <ac:picMk id="7" creationId="{8ECCDFE9-4D6B-1511-D47B-6A03B0147ABC}"/>
          </ac:picMkLst>
        </pc:picChg>
        <pc:picChg chg="add mod">
          <ac:chgData name="Guest User" userId="" providerId="Windows Live" clId="Web-{CABC1C5F-9B71-400F-9E85-A0DDBAFB02BC}" dt="2024-04-17T14:59:14.380" v="144" actId="14100"/>
          <ac:picMkLst>
            <pc:docMk/>
            <pc:sldMk cId="3763750328" sldId="269"/>
            <ac:picMk id="10" creationId="{0BBC65B5-E7B6-8740-9ACA-B563483B76EB}"/>
          </ac:picMkLst>
        </pc:picChg>
      </pc:sldChg>
      <pc:sldChg chg="addSp delSp modSp modNotes">
        <pc:chgData name="Guest User" userId="" providerId="Windows Live" clId="Web-{CABC1C5F-9B71-400F-9E85-A0DDBAFB02BC}" dt="2024-04-17T14:58:09.878" v="140" actId="14100"/>
        <pc:sldMkLst>
          <pc:docMk/>
          <pc:sldMk cId="1779604317" sldId="270"/>
        </pc:sldMkLst>
        <pc:spChg chg="del mod">
          <ac:chgData name="Guest User" userId="" providerId="Windows Live" clId="Web-{CABC1C5F-9B71-400F-9E85-A0DDBAFB02BC}" dt="2024-04-17T14:55:38.171" v="120"/>
          <ac:spMkLst>
            <pc:docMk/>
            <pc:sldMk cId="1779604317" sldId="270"/>
            <ac:spMk id="3" creationId="{0FF00CA0-46BC-B70B-F121-1D3FA07B4116}"/>
          </ac:spMkLst>
        </pc:spChg>
        <pc:spChg chg="add del mod">
          <ac:chgData name="Guest User" userId="" providerId="Windows Live" clId="Web-{CABC1C5F-9B71-400F-9E85-A0DDBAFB02BC}" dt="2024-04-17T14:55:51.249" v="123"/>
          <ac:spMkLst>
            <pc:docMk/>
            <pc:sldMk cId="1779604317" sldId="270"/>
            <ac:spMk id="7" creationId="{30AC6E0B-E4EA-7FC4-F18B-83AAC0DD083C}"/>
          </ac:spMkLst>
        </pc:spChg>
        <pc:spChg chg="add mod">
          <ac:chgData name="Guest User" userId="" providerId="Windows Live" clId="Web-{CABC1C5F-9B71-400F-9E85-A0DDBAFB02BC}" dt="2024-04-17T14:56:00.890" v="125" actId="1076"/>
          <ac:spMkLst>
            <pc:docMk/>
            <pc:sldMk cId="1779604317" sldId="270"/>
            <ac:spMk id="9" creationId="{EDB0E654-8B69-E718-31F0-3B2AAB3594D4}"/>
          </ac:spMkLst>
        </pc:spChg>
        <pc:spChg chg="add mod">
          <ac:chgData name="Guest User" userId="" providerId="Windows Live" clId="Web-{CABC1C5F-9B71-400F-9E85-A0DDBAFB02BC}" dt="2024-04-17T14:58:09.878" v="140" actId="14100"/>
          <ac:spMkLst>
            <pc:docMk/>
            <pc:sldMk cId="1779604317" sldId="270"/>
            <ac:spMk id="12" creationId="{0B20D084-9342-D2E3-7C7E-7F98B19FC7D0}"/>
          </ac:spMkLst>
        </pc:spChg>
        <pc:graphicFrameChg chg="add mod modGraphic">
          <ac:chgData name="Guest User" userId="" providerId="Windows Live" clId="Web-{CABC1C5F-9B71-400F-9E85-A0DDBAFB02BC}" dt="2024-04-17T14:55:46.546" v="121" actId="1076"/>
          <ac:graphicFrameMkLst>
            <pc:docMk/>
            <pc:sldMk cId="1779604317" sldId="270"/>
            <ac:graphicFrameMk id="5" creationId="{5BEECAC5-B331-E1E4-CF29-D3BD27A8CCE5}"/>
          </ac:graphicFrameMkLst>
        </pc:graphicFrameChg>
        <pc:picChg chg="add mod">
          <ac:chgData name="Guest User" userId="" providerId="Windows Live" clId="Web-{CABC1C5F-9B71-400F-9E85-A0DDBAFB02BC}" dt="2024-04-17T14:57:29.705" v="134" actId="1076"/>
          <ac:picMkLst>
            <pc:docMk/>
            <pc:sldMk cId="1779604317" sldId="270"/>
            <ac:picMk id="10" creationId="{26779AC8-C933-37C2-6491-0E688368FACA}"/>
          </ac:picMkLst>
        </pc:picChg>
        <pc:picChg chg="add mod">
          <ac:chgData name="Guest User" userId="" providerId="Windows Live" clId="Web-{CABC1C5F-9B71-400F-9E85-A0DDBAFB02BC}" dt="2024-04-17T14:57:27.596" v="133" actId="1076"/>
          <ac:picMkLst>
            <pc:docMk/>
            <pc:sldMk cId="1779604317" sldId="270"/>
            <ac:picMk id="11" creationId="{90BFFF3F-4CD3-9BF6-E69C-B52495A12166}"/>
          </ac:picMkLst>
        </pc:picChg>
      </pc:sldChg>
      <pc:sldChg chg="modSp">
        <pc:chgData name="Guest User" userId="" providerId="Windows Live" clId="Web-{CABC1C5F-9B71-400F-9E85-A0DDBAFB02BC}" dt="2024-04-17T14:12:06.529" v="7" actId="20577"/>
        <pc:sldMkLst>
          <pc:docMk/>
          <pc:sldMk cId="2458674851" sldId="274"/>
        </pc:sldMkLst>
        <pc:spChg chg="mod">
          <ac:chgData name="Guest User" userId="" providerId="Windows Live" clId="Web-{CABC1C5F-9B71-400F-9E85-A0DDBAFB02BC}" dt="2024-04-17T14:12:06.529" v="7" actId="20577"/>
          <ac:spMkLst>
            <pc:docMk/>
            <pc:sldMk cId="2458674851" sldId="274"/>
            <ac:spMk id="3" creationId="{0FF00CA0-46BC-B70B-F121-1D3FA07B4116}"/>
          </ac:spMkLst>
        </pc:spChg>
      </pc:sldChg>
      <pc:sldChg chg="addSp modSp add replId">
        <pc:chgData name="Guest User" userId="" providerId="Windows Live" clId="Web-{CABC1C5F-9B71-400F-9E85-A0DDBAFB02BC}" dt="2024-04-17T15:30:07.334" v="367" actId="20577"/>
        <pc:sldMkLst>
          <pc:docMk/>
          <pc:sldMk cId="3562176956" sldId="282"/>
        </pc:sldMkLst>
        <pc:spChg chg="mod">
          <ac:chgData name="Guest User" userId="" providerId="Windows Live" clId="Web-{CABC1C5F-9B71-400F-9E85-A0DDBAFB02BC}" dt="2024-04-17T15:30:07.334" v="367" actId="20577"/>
          <ac:spMkLst>
            <pc:docMk/>
            <pc:sldMk cId="3562176956" sldId="282"/>
            <ac:spMk id="3" creationId="{0FF00CA0-46BC-B70B-F121-1D3FA07B4116}"/>
          </ac:spMkLst>
        </pc:spChg>
        <pc:spChg chg="add mod">
          <ac:chgData name="Guest User" userId="" providerId="Windows Live" clId="Web-{CABC1C5F-9B71-400F-9E85-A0DDBAFB02BC}" dt="2024-04-17T15:01:02.382" v="167" actId="14100"/>
          <ac:spMkLst>
            <pc:docMk/>
            <pc:sldMk cId="3562176956" sldId="282"/>
            <ac:spMk id="5" creationId="{4395A306-33E0-C137-08B9-DB71B10988C1}"/>
          </ac:spMkLst>
        </pc:spChg>
        <pc:spChg chg="add mod">
          <ac:chgData name="Guest User" userId="" providerId="Windows Live" clId="Web-{CABC1C5F-9B71-400F-9E85-A0DDBAFB02BC}" dt="2024-04-17T15:23:45.090" v="214" actId="20577"/>
          <ac:spMkLst>
            <pc:docMk/>
            <pc:sldMk cId="3562176956" sldId="282"/>
            <ac:spMk id="6" creationId="{11BDDC20-4C3F-4E70-92EE-F98EE8934260}"/>
          </ac:spMkLst>
        </pc:spChg>
        <pc:spChg chg="add mod">
          <ac:chgData name="Guest User" userId="" providerId="Windows Live" clId="Web-{CABC1C5F-9B71-400F-9E85-A0DDBAFB02BC}" dt="2024-04-17T15:07:34.799" v="194" actId="20577"/>
          <ac:spMkLst>
            <pc:docMk/>
            <pc:sldMk cId="3562176956" sldId="282"/>
            <ac:spMk id="7" creationId="{B15AE8F2-1385-B2E7-30AF-037181B636B3}"/>
          </ac:spMkLst>
        </pc:spChg>
        <pc:spChg chg="add mod">
          <ac:chgData name="Guest User" userId="" providerId="Windows Live" clId="Web-{CABC1C5F-9B71-400F-9E85-A0DDBAFB02BC}" dt="2024-04-17T15:27:29.346" v="259" actId="1076"/>
          <ac:spMkLst>
            <pc:docMk/>
            <pc:sldMk cId="3562176956" sldId="282"/>
            <ac:spMk id="9" creationId="{58AE9F43-820B-FE97-C3A5-B538FC0B65B7}"/>
          </ac:spMkLst>
        </pc:spChg>
        <pc:spChg chg="add mod">
          <ac:chgData name="Guest User" userId="" providerId="Windows Live" clId="Web-{CABC1C5F-9B71-400F-9E85-A0DDBAFB02BC}" dt="2024-04-17T15:30:00.959" v="365" actId="20577"/>
          <ac:spMkLst>
            <pc:docMk/>
            <pc:sldMk cId="3562176956" sldId="282"/>
            <ac:spMk id="10" creationId="{76B12B7F-3FB0-0E15-5E8D-8A95349D74A9}"/>
          </ac:spMkLst>
        </pc:spChg>
        <pc:picChg chg="add mod">
          <ac:chgData name="Guest User" userId="" providerId="Windows Live" clId="Web-{CABC1C5F-9B71-400F-9E85-A0DDBAFB02BC}" dt="2024-04-17T15:23:50.637" v="216" actId="1076"/>
          <ac:picMkLst>
            <pc:docMk/>
            <pc:sldMk cId="3562176956" sldId="282"/>
            <ac:picMk id="8" creationId="{A6CD91C6-FF56-D312-FCEC-80C80D7590A9}"/>
          </ac:picMkLst>
        </pc:picChg>
      </pc:sldChg>
      <pc:sldChg chg="addSp delSp modSp add replId">
        <pc:chgData name="Guest User" userId="" providerId="Windows Live" clId="Web-{CABC1C5F-9B71-400F-9E85-A0DDBAFB02BC}" dt="2024-04-17T15:06:25.250" v="181"/>
        <pc:sldMkLst>
          <pc:docMk/>
          <pc:sldMk cId="3932508739" sldId="283"/>
        </pc:sldMkLst>
        <pc:spChg chg="del mod">
          <ac:chgData name="Guest User" userId="" providerId="Windows Live" clId="Web-{CABC1C5F-9B71-400F-9E85-A0DDBAFB02BC}" dt="2024-04-17T15:06:12.609" v="174"/>
          <ac:spMkLst>
            <pc:docMk/>
            <pc:sldMk cId="3932508739" sldId="283"/>
            <ac:spMk id="3" creationId="{0FF00CA0-46BC-B70B-F121-1D3FA07B4116}"/>
          </ac:spMkLst>
        </pc:spChg>
        <pc:spChg chg="add mod">
          <ac:chgData name="Guest User" userId="" providerId="Windows Live" clId="Web-{CABC1C5F-9B71-400F-9E85-A0DDBAFB02BC}" dt="2024-04-17T15:06:16.906" v="180" actId="20577"/>
          <ac:spMkLst>
            <pc:docMk/>
            <pc:sldMk cId="3932508739" sldId="283"/>
            <ac:spMk id="5" creationId="{7EFA4890-2CE3-DD1B-9B5D-C86AD28F72CE}"/>
          </ac:spMkLst>
        </pc:spChg>
        <pc:spChg chg="add del mod">
          <ac:chgData name="Guest User" userId="" providerId="Windows Live" clId="Web-{CABC1C5F-9B71-400F-9E85-A0DDBAFB02BC}" dt="2024-04-17T15:06:25.250" v="181"/>
          <ac:spMkLst>
            <pc:docMk/>
            <pc:sldMk cId="3932508739" sldId="283"/>
            <ac:spMk id="7" creationId="{268B1A9E-705E-2E81-8B35-1AD8512B1C87}"/>
          </ac:spMkLst>
        </pc:spChg>
      </pc:sldChg>
    </pc:docChg>
  </pc:docChgLst>
  <pc:docChgLst>
    <pc:chgData name="Guest User" providerId="Windows Live" clId="Web-{5014F0CB-719F-4A4B-B98D-B59207D6F6C4}"/>
    <pc:docChg chg="modSld">
      <pc:chgData name="Guest User" userId="" providerId="Windows Live" clId="Web-{5014F0CB-719F-4A4B-B98D-B59207D6F6C4}" dt="2024-04-18T09:05:08.057" v="12" actId="1076"/>
      <pc:docMkLst>
        <pc:docMk/>
      </pc:docMkLst>
      <pc:sldChg chg="modSp">
        <pc:chgData name="Guest User" userId="" providerId="Windows Live" clId="Web-{5014F0CB-719F-4A4B-B98D-B59207D6F6C4}" dt="2024-04-18T09:05:08.057" v="12" actId="1076"/>
        <pc:sldMkLst>
          <pc:docMk/>
          <pc:sldMk cId="2949067528" sldId="268"/>
        </pc:sldMkLst>
        <pc:spChg chg="mod">
          <ac:chgData name="Guest User" userId="" providerId="Windows Live" clId="Web-{5014F0CB-719F-4A4B-B98D-B59207D6F6C4}" dt="2024-04-18T09:05:08.057" v="12" actId="1076"/>
          <ac:spMkLst>
            <pc:docMk/>
            <pc:sldMk cId="2949067528" sldId="268"/>
            <ac:spMk id="8" creationId="{1950220F-753A-0EE1-3FEE-51EBE6C884FA}"/>
          </ac:spMkLst>
        </pc:spChg>
        <pc:spChg chg="mod">
          <ac:chgData name="Guest User" userId="" providerId="Windows Live" clId="Web-{5014F0CB-719F-4A4B-B98D-B59207D6F6C4}" dt="2024-04-18T09:05:04.635" v="11" actId="1076"/>
          <ac:spMkLst>
            <pc:docMk/>
            <pc:sldMk cId="2949067528" sldId="268"/>
            <ac:spMk id="10" creationId="{D4A3229B-7C1F-4F2B-11FD-2D943A33C8B5}"/>
          </ac:spMkLst>
        </pc:spChg>
        <pc:graphicFrameChg chg="mod modGraphic">
          <ac:chgData name="Guest User" userId="" providerId="Windows Live" clId="Web-{5014F0CB-719F-4A4B-B98D-B59207D6F6C4}" dt="2024-04-18T09:04:52.713" v="8" actId="1076"/>
          <ac:graphicFrameMkLst>
            <pc:docMk/>
            <pc:sldMk cId="2949067528" sldId="268"/>
            <ac:graphicFrameMk id="7" creationId="{44F0E485-8694-D2D0-9E5C-CFCAAB1D20BC}"/>
          </ac:graphicFrameMkLst>
        </pc:graphicFrameChg>
        <pc:picChg chg="mod">
          <ac:chgData name="Guest User" userId="" providerId="Windows Live" clId="Web-{5014F0CB-719F-4A4B-B98D-B59207D6F6C4}" dt="2024-04-18T09:04:59.135" v="10" actId="1076"/>
          <ac:picMkLst>
            <pc:docMk/>
            <pc:sldMk cId="2949067528" sldId="268"/>
            <ac:picMk id="11" creationId="{FF80FAA2-A7E7-3EB6-FF81-268C8A1DAD5A}"/>
          </ac:picMkLst>
        </pc:picChg>
        <pc:picChg chg="mod">
          <ac:chgData name="Guest User" userId="" providerId="Windows Live" clId="Web-{5014F0CB-719F-4A4B-B98D-B59207D6F6C4}" dt="2024-04-18T09:04:11.446" v="1" actId="1076"/>
          <ac:picMkLst>
            <pc:docMk/>
            <pc:sldMk cId="2949067528" sldId="268"/>
            <ac:picMk id="12" creationId="{C7C8C01B-A86F-F053-72BC-72B0CFDA4DD7}"/>
          </ac:picMkLst>
        </pc:picChg>
        <pc:picChg chg="mod">
          <ac:chgData name="Guest User" userId="" providerId="Windows Live" clId="Web-{5014F0CB-719F-4A4B-B98D-B59207D6F6C4}" dt="2024-04-18T09:04:18.212" v="4" actId="1076"/>
          <ac:picMkLst>
            <pc:docMk/>
            <pc:sldMk cId="2949067528" sldId="268"/>
            <ac:picMk id="13" creationId="{8E690BE6-326F-F04B-13D1-54B5E20D12B3}"/>
          </ac:picMkLst>
        </pc:picChg>
      </pc:sldChg>
    </pc:docChg>
  </pc:docChgLst>
  <pc:docChgLst>
    <pc:chgData name="Guest User" providerId="Windows Live" clId="Web-{A2ED6CD7-B465-4E71-91B2-D2F5D215DEC5}"/>
    <pc:docChg chg="modSld">
      <pc:chgData name="Guest User" userId="" providerId="Windows Live" clId="Web-{A2ED6CD7-B465-4E71-91B2-D2F5D215DEC5}" dt="2024-04-12T10:53:03.424" v="133" actId="1076"/>
      <pc:docMkLst>
        <pc:docMk/>
      </pc:docMkLst>
      <pc:sldChg chg="addSp delSp modSp">
        <pc:chgData name="Guest User" userId="" providerId="Windows Live" clId="Web-{A2ED6CD7-B465-4E71-91B2-D2F5D215DEC5}" dt="2024-04-12T10:53:03.424" v="133" actId="1076"/>
        <pc:sldMkLst>
          <pc:docMk/>
          <pc:sldMk cId="868490184" sldId="263"/>
        </pc:sldMkLst>
        <pc:spChg chg="add mod">
          <ac:chgData name="Guest User" userId="" providerId="Windows Live" clId="Web-{A2ED6CD7-B465-4E71-91B2-D2F5D215DEC5}" dt="2024-04-12T10:52:48.892" v="129" actId="14100"/>
          <ac:spMkLst>
            <pc:docMk/>
            <pc:sldMk cId="868490184" sldId="263"/>
            <ac:spMk id="4" creationId="{FAA94F7A-97B6-871C-0026-B59FD012708A}"/>
          </ac:spMkLst>
        </pc:spChg>
        <pc:spChg chg="add del mod">
          <ac:chgData name="Guest User" userId="" providerId="Windows Live" clId="Web-{A2ED6CD7-B465-4E71-91B2-D2F5D215DEC5}" dt="2024-04-12T10:52:45.720" v="128"/>
          <ac:spMkLst>
            <pc:docMk/>
            <pc:sldMk cId="868490184" sldId="263"/>
            <ac:spMk id="6" creationId="{2ECBAFD8-0F40-2B25-0F94-2604DA1247C5}"/>
          </ac:spMkLst>
        </pc:spChg>
        <pc:spChg chg="add del mod">
          <ac:chgData name="Guest User" userId="" providerId="Windows Live" clId="Web-{A2ED6CD7-B465-4E71-91B2-D2F5D215DEC5}" dt="2024-04-12T10:52:44.829" v="127"/>
          <ac:spMkLst>
            <pc:docMk/>
            <pc:sldMk cId="868490184" sldId="263"/>
            <ac:spMk id="8" creationId="{BCEC84EB-F095-D440-F1B6-E3DCBCA005A5}"/>
          </ac:spMkLst>
        </pc:spChg>
        <pc:spChg chg="mod">
          <ac:chgData name="Guest User" userId="" providerId="Windows Live" clId="Web-{A2ED6CD7-B465-4E71-91B2-D2F5D215DEC5}" dt="2024-04-12T10:51:00.390" v="100" actId="1076"/>
          <ac:spMkLst>
            <pc:docMk/>
            <pc:sldMk cId="868490184" sldId="263"/>
            <ac:spMk id="9" creationId="{D86ACFA8-F3F3-5312-25F4-89E930CC228E}"/>
          </ac:spMkLst>
        </pc:spChg>
        <pc:spChg chg="add mod">
          <ac:chgData name="Guest User" userId="" providerId="Windows Live" clId="Web-{A2ED6CD7-B465-4E71-91B2-D2F5D215DEC5}" dt="2024-04-12T10:52:55.564" v="131" actId="1076"/>
          <ac:spMkLst>
            <pc:docMk/>
            <pc:sldMk cId="868490184" sldId="263"/>
            <ac:spMk id="10" creationId="{2ECBAFD8-0F40-2B25-0F94-2604DA1247C5}"/>
          </ac:spMkLst>
        </pc:spChg>
        <pc:spChg chg="mod">
          <ac:chgData name="Guest User" userId="" providerId="Windows Live" clId="Web-{A2ED6CD7-B465-4E71-91B2-D2F5D215DEC5}" dt="2024-04-12T10:51:00.327" v="97" actId="1076"/>
          <ac:spMkLst>
            <pc:docMk/>
            <pc:sldMk cId="868490184" sldId="263"/>
            <ac:spMk id="11" creationId="{70C862A1-62AC-3FB0-316A-F3AA610BF52C}"/>
          </ac:spMkLst>
        </pc:spChg>
        <pc:spChg chg="add mod">
          <ac:chgData name="Guest User" userId="" providerId="Windows Live" clId="Web-{A2ED6CD7-B465-4E71-91B2-D2F5D215DEC5}" dt="2024-04-12T10:53:03.424" v="133" actId="1076"/>
          <ac:spMkLst>
            <pc:docMk/>
            <pc:sldMk cId="868490184" sldId="263"/>
            <ac:spMk id="12" creationId="{EF8797A5-B021-77ED-FD7D-BD4102803C26}"/>
          </ac:spMkLst>
        </pc:spChg>
        <pc:spChg chg="mod">
          <ac:chgData name="Guest User" userId="" providerId="Windows Live" clId="Web-{A2ED6CD7-B465-4E71-91B2-D2F5D215DEC5}" dt="2024-04-12T10:50:36.373" v="94" actId="1076"/>
          <ac:spMkLst>
            <pc:docMk/>
            <pc:sldMk cId="868490184" sldId="263"/>
            <ac:spMk id="18" creationId="{BD289D4B-A445-11B9-E9F4-176B296E020C}"/>
          </ac:spMkLst>
        </pc:spChg>
        <pc:spChg chg="mod">
          <ac:chgData name="Guest User" userId="" providerId="Windows Live" clId="Web-{A2ED6CD7-B465-4E71-91B2-D2F5D215DEC5}" dt="2024-04-12T10:52:31.032" v="122" actId="1076"/>
          <ac:spMkLst>
            <pc:docMk/>
            <pc:sldMk cId="868490184" sldId="263"/>
            <ac:spMk id="22" creationId="{E23FC39F-59D5-5192-CA20-764B361A5475}"/>
          </ac:spMkLst>
        </pc:spChg>
        <pc:picChg chg="add mod">
          <ac:chgData name="Guest User" userId="" providerId="Windows Live" clId="Web-{A2ED6CD7-B465-4E71-91B2-D2F5D215DEC5}" dt="2024-04-12T10:50:38.233" v="95" actId="1076"/>
          <ac:picMkLst>
            <pc:docMk/>
            <pc:sldMk cId="868490184" sldId="263"/>
            <ac:picMk id="3" creationId="{FA03F54A-0B1C-59E0-FD09-396F40F84444}"/>
          </ac:picMkLst>
        </pc:picChg>
        <pc:picChg chg="mod">
          <ac:chgData name="Guest User" userId="" providerId="Windows Live" clId="Web-{A2ED6CD7-B465-4E71-91B2-D2F5D215DEC5}" dt="2024-04-12T10:51:00.358" v="98" actId="1076"/>
          <ac:picMkLst>
            <pc:docMk/>
            <pc:sldMk cId="868490184" sldId="263"/>
            <ac:picMk id="5" creationId="{6A259D5B-2968-6938-4F86-FCBEF228F9DA}"/>
          </ac:picMkLst>
        </pc:picChg>
        <pc:picChg chg="mod">
          <ac:chgData name="Guest User" userId="" providerId="Windows Live" clId="Web-{A2ED6CD7-B465-4E71-91B2-D2F5D215DEC5}" dt="2024-04-12T10:51:00.374" v="99" actId="1076"/>
          <ac:picMkLst>
            <pc:docMk/>
            <pc:sldMk cId="868490184" sldId="263"/>
            <ac:picMk id="7" creationId="{7AF249C9-3440-B2C2-16E3-9BBD50CD28D6}"/>
          </ac:picMkLst>
        </pc:picChg>
      </pc:sldChg>
    </pc:docChg>
  </pc:docChgLst>
  <pc:docChgLst>
    <pc:chgData name="Oren Raz" userId="688b4330b7cb69f7" providerId="LiveId" clId="{9E7449E7-1177-2040-A3C9-73B4A063B62A}"/>
    <pc:docChg chg="undo redo custSel addSld delSld modSld sldOrd">
      <pc:chgData name="Oren Raz" userId="688b4330b7cb69f7" providerId="LiveId" clId="{9E7449E7-1177-2040-A3C9-73B4A063B62A}" dt="2024-04-18T09:49:39.322" v="2349"/>
      <pc:docMkLst>
        <pc:docMk/>
      </pc:docMkLst>
      <pc:sldChg chg="delSp modSp mod delAnim">
        <pc:chgData name="Oren Raz" userId="688b4330b7cb69f7" providerId="LiveId" clId="{9E7449E7-1177-2040-A3C9-73B4A063B62A}" dt="2024-04-11T10:48:43.675" v="1" actId="20577"/>
        <pc:sldMkLst>
          <pc:docMk/>
          <pc:sldMk cId="3792077655" sldId="261"/>
        </pc:sldMkLst>
        <pc:spChg chg="mod">
          <ac:chgData name="Oren Raz" userId="688b4330b7cb69f7" providerId="LiveId" clId="{9E7449E7-1177-2040-A3C9-73B4A063B62A}" dt="2024-04-11T10:48:43.675" v="1" actId="20577"/>
          <ac:spMkLst>
            <pc:docMk/>
            <pc:sldMk cId="3792077655" sldId="261"/>
            <ac:spMk id="2" creationId="{67802853-0AC1-83E3-BDB4-821B40D2B084}"/>
          </ac:spMkLst>
        </pc:spChg>
        <pc:picChg chg="del">
          <ac:chgData name="Oren Raz" userId="688b4330b7cb69f7" providerId="LiveId" clId="{9E7449E7-1177-2040-A3C9-73B4A063B62A}" dt="2024-04-11T10:48:40.396" v="0" actId="478"/>
          <ac:picMkLst>
            <pc:docMk/>
            <pc:sldMk cId="3792077655" sldId="261"/>
            <ac:picMk id="26" creationId="{2B417576-D2F8-92F9-9E96-5F9918840D31}"/>
          </ac:picMkLst>
        </pc:picChg>
      </pc:sldChg>
      <pc:sldChg chg="delSp modSp mod delAnim">
        <pc:chgData name="Oren Raz" userId="688b4330b7cb69f7" providerId="LiveId" clId="{9E7449E7-1177-2040-A3C9-73B4A063B62A}" dt="2024-04-11T10:49:06.800" v="8" actId="20577"/>
        <pc:sldMkLst>
          <pc:docMk/>
          <pc:sldMk cId="2510883997" sldId="262"/>
        </pc:sldMkLst>
        <pc:spChg chg="mod">
          <ac:chgData name="Oren Raz" userId="688b4330b7cb69f7" providerId="LiveId" clId="{9E7449E7-1177-2040-A3C9-73B4A063B62A}" dt="2024-04-11T10:49:06.800" v="8" actId="20577"/>
          <ac:spMkLst>
            <pc:docMk/>
            <pc:sldMk cId="2510883997" sldId="262"/>
            <ac:spMk id="2" creationId="{67802853-0AC1-83E3-BDB4-821B40D2B084}"/>
          </ac:spMkLst>
        </pc:spChg>
        <pc:spChg chg="mod">
          <ac:chgData name="Oren Raz" userId="688b4330b7cb69f7" providerId="LiveId" clId="{9E7449E7-1177-2040-A3C9-73B4A063B62A}" dt="2024-04-11T10:49:04.952" v="7" actId="20577"/>
          <ac:spMkLst>
            <pc:docMk/>
            <pc:sldMk cId="2510883997" sldId="262"/>
            <ac:spMk id="3" creationId="{0FF00CA0-46BC-B70B-F121-1D3FA07B4116}"/>
          </ac:spMkLst>
        </pc:spChg>
        <pc:picChg chg="del">
          <ac:chgData name="Oren Raz" userId="688b4330b7cb69f7" providerId="LiveId" clId="{9E7449E7-1177-2040-A3C9-73B4A063B62A}" dt="2024-04-11T10:48:56.093" v="4" actId="478"/>
          <ac:picMkLst>
            <pc:docMk/>
            <pc:sldMk cId="2510883997" sldId="262"/>
            <ac:picMk id="4" creationId="{729BE586-C71D-8A2A-49E1-D46B84023F12}"/>
          </ac:picMkLst>
        </pc:picChg>
        <pc:picChg chg="del">
          <ac:chgData name="Oren Raz" userId="688b4330b7cb69f7" providerId="LiveId" clId="{9E7449E7-1177-2040-A3C9-73B4A063B62A}" dt="2024-04-11T10:49:02.399" v="6" actId="478"/>
          <ac:picMkLst>
            <pc:docMk/>
            <pc:sldMk cId="2510883997" sldId="262"/>
            <ac:picMk id="6" creationId="{280B4804-4E99-7B90-BDA5-27CA081CA1FC}"/>
          </ac:picMkLst>
        </pc:picChg>
        <pc:picChg chg="del">
          <ac:chgData name="Oren Raz" userId="688b4330b7cb69f7" providerId="LiveId" clId="{9E7449E7-1177-2040-A3C9-73B4A063B62A}" dt="2024-04-11T10:48:57.996" v="5" actId="478"/>
          <ac:picMkLst>
            <pc:docMk/>
            <pc:sldMk cId="2510883997" sldId="262"/>
            <ac:picMk id="8" creationId="{F6C2A4AA-9C8D-3F8B-7BEE-8D2B865E320D}"/>
          </ac:picMkLst>
        </pc:picChg>
      </pc:sldChg>
      <pc:sldChg chg="modSp mod">
        <pc:chgData name="Oren Raz" userId="688b4330b7cb69f7" providerId="LiveId" clId="{9E7449E7-1177-2040-A3C9-73B4A063B62A}" dt="2024-04-11T10:48:52.514" v="3" actId="20577"/>
        <pc:sldMkLst>
          <pc:docMk/>
          <pc:sldMk cId="868490184" sldId="263"/>
        </pc:sldMkLst>
        <pc:spChg chg="mod">
          <ac:chgData name="Oren Raz" userId="688b4330b7cb69f7" providerId="LiveId" clId="{9E7449E7-1177-2040-A3C9-73B4A063B62A}" dt="2024-04-11T10:48:47.576" v="2" actId="20577"/>
          <ac:spMkLst>
            <pc:docMk/>
            <pc:sldMk cId="868490184" sldId="263"/>
            <ac:spMk id="2" creationId="{67802853-0AC1-83E3-BDB4-821B40D2B084}"/>
          </ac:spMkLst>
        </pc:spChg>
        <pc:spChg chg="mod">
          <ac:chgData name="Oren Raz" userId="688b4330b7cb69f7" providerId="LiveId" clId="{9E7449E7-1177-2040-A3C9-73B4A063B62A}" dt="2024-04-11T10:48:52.514" v="3" actId="20577"/>
          <ac:spMkLst>
            <pc:docMk/>
            <pc:sldMk cId="868490184" sldId="263"/>
            <ac:spMk id="3" creationId="{0FF00CA0-46BC-B70B-F121-1D3FA07B4116}"/>
          </ac:spMkLst>
        </pc:spChg>
      </pc:sldChg>
      <pc:sldChg chg="addSp delSp modSp mod delAnim">
        <pc:chgData name="Oren Raz" userId="688b4330b7cb69f7" providerId="LiveId" clId="{9E7449E7-1177-2040-A3C9-73B4A063B62A}" dt="2024-04-11T10:50:38.641" v="17" actId="478"/>
        <pc:sldMkLst>
          <pc:docMk/>
          <pc:sldMk cId="1381039305" sldId="264"/>
        </pc:sldMkLst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2" creationId="{67802853-0AC1-83E3-BDB4-821B40D2B084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3" creationId="{0FF00CA0-46BC-B70B-F121-1D3FA07B4116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4" creationId="{46B53180-CDCA-6DDA-73D3-92D29A055913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5" creationId="{C0FFCF25-4C05-1A10-1CBF-D421F3A8BB89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7" creationId="{37760318-36BD-01E9-0781-BF16C81A6571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8" creationId="{B9E2C2B9-5109-4A9F-8E38-4D38BB692FB7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9" creationId="{BA6A6BFB-C890-8CD0-719B-E3F50B97DE80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10" creationId="{276D588F-57F9-5F55-8018-64FAAB577402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11" creationId="{37760318-36BD-01E9-0781-BF16C81A6571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12" creationId="{97187423-CFBF-23EB-E6BD-147178CE50E0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13" creationId="{1E77AD9F-4177-4AE7-51B3-963A9D1825EC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14" creationId="{145E15BE-4C74-8A3A-37C0-E9B14C1A19F4}"/>
          </ac:spMkLst>
        </pc:spChg>
        <pc:spChg chg="add del mod">
          <ac:chgData name="Oren Raz" userId="688b4330b7cb69f7" providerId="LiveId" clId="{9E7449E7-1177-2040-A3C9-73B4A063B62A}" dt="2024-04-11T10:50:38.641" v="17" actId="478"/>
          <ac:spMkLst>
            <pc:docMk/>
            <pc:sldMk cId="1381039305" sldId="264"/>
            <ac:spMk id="16" creationId="{438B2D3E-4F30-B782-1FC0-5263F734DEC9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18" creationId="{D91C55C5-C731-C921-350A-C06EE8C39B4C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19" creationId="{555C4331-E9D8-B772-476D-6655BA385ADF}"/>
          </ac:spMkLst>
        </pc:spChg>
        <pc:spChg chg="del">
          <ac:chgData name="Oren Raz" userId="688b4330b7cb69f7" providerId="LiveId" clId="{9E7449E7-1177-2040-A3C9-73B4A063B62A}" dt="2024-04-11T10:49:53.615" v="16" actId="478"/>
          <ac:spMkLst>
            <pc:docMk/>
            <pc:sldMk cId="1381039305" sldId="264"/>
            <ac:spMk id="20" creationId="{7C807343-CA18-72CB-0D85-314D2F2295A5}"/>
          </ac:spMkLst>
        </pc:spChg>
        <pc:spChg chg="add del mod">
          <ac:chgData name="Oren Raz" userId="688b4330b7cb69f7" providerId="LiveId" clId="{9E7449E7-1177-2040-A3C9-73B4A063B62A}" dt="2024-04-11T10:50:38.641" v="17" actId="478"/>
          <ac:spMkLst>
            <pc:docMk/>
            <pc:sldMk cId="1381039305" sldId="264"/>
            <ac:spMk id="21" creationId="{1DEC97AC-571A-96B8-ADA5-B0CE78AC009B}"/>
          </ac:spMkLst>
        </pc:spChg>
        <pc:picChg chg="del">
          <ac:chgData name="Oren Raz" userId="688b4330b7cb69f7" providerId="LiveId" clId="{9E7449E7-1177-2040-A3C9-73B4A063B62A}" dt="2024-04-11T10:49:53.615" v="16" actId="478"/>
          <ac:picMkLst>
            <pc:docMk/>
            <pc:sldMk cId="1381039305" sldId="264"/>
            <ac:picMk id="6" creationId="{E3946E60-75C8-6301-6F76-D83762B9DBFD}"/>
          </ac:picMkLst>
        </pc:picChg>
        <pc:picChg chg="del">
          <ac:chgData name="Oren Raz" userId="688b4330b7cb69f7" providerId="LiveId" clId="{9E7449E7-1177-2040-A3C9-73B4A063B62A}" dt="2024-04-11T10:49:53.615" v="16" actId="478"/>
          <ac:picMkLst>
            <pc:docMk/>
            <pc:sldMk cId="1381039305" sldId="264"/>
            <ac:picMk id="37" creationId="{5A564A81-5D1F-7820-4226-56FFCA6098E7}"/>
          </ac:picMkLst>
        </pc:picChg>
      </pc:sldChg>
      <pc:sldChg chg="addSp delSp modSp mod">
        <pc:chgData name="Oren Raz" userId="688b4330b7cb69f7" providerId="LiveId" clId="{9E7449E7-1177-2040-A3C9-73B4A063B62A}" dt="2024-04-11T10:50:52.318" v="20" actId="478"/>
        <pc:sldMkLst>
          <pc:docMk/>
          <pc:sldMk cId="4204081541" sldId="265"/>
        </pc:sldMkLst>
        <pc:spChg chg="del">
          <ac:chgData name="Oren Raz" userId="688b4330b7cb69f7" providerId="LiveId" clId="{9E7449E7-1177-2040-A3C9-73B4A063B62A}" dt="2024-04-11T10:50:44.965" v="18" actId="478"/>
          <ac:spMkLst>
            <pc:docMk/>
            <pc:sldMk cId="4204081541" sldId="265"/>
            <ac:spMk id="2" creationId="{67802853-0AC1-83E3-BDB4-821B40D2B084}"/>
          </ac:spMkLst>
        </pc:spChg>
        <pc:spChg chg="del">
          <ac:chgData name="Oren Raz" userId="688b4330b7cb69f7" providerId="LiveId" clId="{9E7449E7-1177-2040-A3C9-73B4A063B62A}" dt="2024-04-11T10:50:44.965" v="18" actId="478"/>
          <ac:spMkLst>
            <pc:docMk/>
            <pc:sldMk cId="4204081541" sldId="265"/>
            <ac:spMk id="3" creationId="{0FF00CA0-46BC-B70B-F121-1D3FA07B4116}"/>
          </ac:spMkLst>
        </pc:spChg>
        <pc:spChg chg="del">
          <ac:chgData name="Oren Raz" userId="688b4330b7cb69f7" providerId="LiveId" clId="{9E7449E7-1177-2040-A3C9-73B4A063B62A}" dt="2024-04-11T10:50:44.965" v="18" actId="478"/>
          <ac:spMkLst>
            <pc:docMk/>
            <pc:sldMk cId="4204081541" sldId="265"/>
            <ac:spMk id="6" creationId="{37A9A0B4-C7E8-0546-38CF-84683598D7E8}"/>
          </ac:spMkLst>
        </pc:spChg>
        <pc:spChg chg="del">
          <ac:chgData name="Oren Raz" userId="688b4330b7cb69f7" providerId="LiveId" clId="{9E7449E7-1177-2040-A3C9-73B4A063B62A}" dt="2024-04-11T10:50:44.965" v="18" actId="478"/>
          <ac:spMkLst>
            <pc:docMk/>
            <pc:sldMk cId="4204081541" sldId="265"/>
            <ac:spMk id="7" creationId="{417586D4-F08E-83F4-E6E1-AA194D0FA11C}"/>
          </ac:spMkLst>
        </pc:spChg>
        <pc:spChg chg="add del mod">
          <ac:chgData name="Oren Raz" userId="688b4330b7cb69f7" providerId="LiveId" clId="{9E7449E7-1177-2040-A3C9-73B4A063B62A}" dt="2024-04-11T10:50:49.080" v="19" actId="478"/>
          <ac:spMkLst>
            <pc:docMk/>
            <pc:sldMk cId="4204081541" sldId="265"/>
            <ac:spMk id="9" creationId="{1ED30704-4F67-404E-200C-60986D54307C}"/>
          </ac:spMkLst>
        </pc:spChg>
        <pc:spChg chg="add del mod">
          <ac:chgData name="Oren Raz" userId="688b4330b7cb69f7" providerId="LiveId" clId="{9E7449E7-1177-2040-A3C9-73B4A063B62A}" dt="2024-04-11T10:50:52.318" v="20" actId="478"/>
          <ac:spMkLst>
            <pc:docMk/>
            <pc:sldMk cId="4204081541" sldId="265"/>
            <ac:spMk id="11" creationId="{5B80E8D8-3F42-B26B-0024-3F20FDF3A683}"/>
          </ac:spMkLst>
        </pc:spChg>
        <pc:graphicFrameChg chg="del">
          <ac:chgData name="Oren Raz" userId="688b4330b7cb69f7" providerId="LiveId" clId="{9E7449E7-1177-2040-A3C9-73B4A063B62A}" dt="2024-04-11T10:50:44.965" v="18" actId="478"/>
          <ac:graphicFrameMkLst>
            <pc:docMk/>
            <pc:sldMk cId="4204081541" sldId="265"/>
            <ac:graphicFrameMk id="4" creationId="{993A3682-FFEF-1BA4-5F21-709B81DBEB8B}"/>
          </ac:graphicFrameMkLst>
        </pc:graphicFrameChg>
        <pc:picChg chg="del">
          <ac:chgData name="Oren Raz" userId="688b4330b7cb69f7" providerId="LiveId" clId="{9E7449E7-1177-2040-A3C9-73B4A063B62A}" dt="2024-04-11T10:50:44.965" v="18" actId="478"/>
          <ac:picMkLst>
            <pc:docMk/>
            <pc:sldMk cId="4204081541" sldId="265"/>
            <ac:picMk id="5" creationId="{D82A651F-4351-1E67-55BA-5F30283F9F5E}"/>
          </ac:picMkLst>
        </pc:picChg>
      </pc:sldChg>
      <pc:sldChg chg="addSp delSp modSp mod">
        <pc:chgData name="Oren Raz" userId="688b4330b7cb69f7" providerId="LiveId" clId="{9E7449E7-1177-2040-A3C9-73B4A063B62A}" dt="2024-04-11T10:51:04.135" v="23" actId="478"/>
        <pc:sldMkLst>
          <pc:docMk/>
          <pc:sldMk cId="3689030917" sldId="266"/>
        </pc:sldMkLst>
        <pc:spChg chg="del">
          <ac:chgData name="Oren Raz" userId="688b4330b7cb69f7" providerId="LiveId" clId="{9E7449E7-1177-2040-A3C9-73B4A063B62A}" dt="2024-04-11T10:50:57.598" v="21" actId="478"/>
          <ac:spMkLst>
            <pc:docMk/>
            <pc:sldMk cId="3689030917" sldId="266"/>
            <ac:spMk id="2" creationId="{67802853-0AC1-83E3-BDB4-821B40D2B084}"/>
          </ac:spMkLst>
        </pc:spChg>
        <pc:spChg chg="del">
          <ac:chgData name="Oren Raz" userId="688b4330b7cb69f7" providerId="LiveId" clId="{9E7449E7-1177-2040-A3C9-73B4A063B62A}" dt="2024-04-11T10:50:57.598" v="21" actId="478"/>
          <ac:spMkLst>
            <pc:docMk/>
            <pc:sldMk cId="3689030917" sldId="266"/>
            <ac:spMk id="3" creationId="{0FF00CA0-46BC-B70B-F121-1D3FA07B4116}"/>
          </ac:spMkLst>
        </pc:spChg>
        <pc:spChg chg="add del mod">
          <ac:chgData name="Oren Raz" userId="688b4330b7cb69f7" providerId="LiveId" clId="{9E7449E7-1177-2040-A3C9-73B4A063B62A}" dt="2024-04-11T10:51:01.269" v="22" actId="478"/>
          <ac:spMkLst>
            <pc:docMk/>
            <pc:sldMk cId="3689030917" sldId="266"/>
            <ac:spMk id="6" creationId="{04DA54CC-BA36-75EB-7F7E-8D0804001342}"/>
          </ac:spMkLst>
        </pc:spChg>
        <pc:spChg chg="add del mod">
          <ac:chgData name="Oren Raz" userId="688b4330b7cb69f7" providerId="LiveId" clId="{9E7449E7-1177-2040-A3C9-73B4A063B62A}" dt="2024-04-11T10:51:04.135" v="23" actId="478"/>
          <ac:spMkLst>
            <pc:docMk/>
            <pc:sldMk cId="3689030917" sldId="266"/>
            <ac:spMk id="8" creationId="{BCFE3FC3-4FB3-687A-B74A-4A0A9C33DB1D}"/>
          </ac:spMkLst>
        </pc:spChg>
        <pc:picChg chg="del">
          <ac:chgData name="Oren Raz" userId="688b4330b7cb69f7" providerId="LiveId" clId="{9E7449E7-1177-2040-A3C9-73B4A063B62A}" dt="2024-04-11T10:50:57.598" v="21" actId="478"/>
          <ac:picMkLst>
            <pc:docMk/>
            <pc:sldMk cId="3689030917" sldId="266"/>
            <ac:picMk id="4" creationId="{CC8C7F4A-E684-55A5-587D-E8DE2A6B7A32}"/>
          </ac:picMkLst>
        </pc:picChg>
      </pc:sldChg>
      <pc:sldChg chg="delSp modSp mod delAnim">
        <pc:chgData name="Oren Raz" userId="688b4330b7cb69f7" providerId="LiveId" clId="{9E7449E7-1177-2040-A3C9-73B4A063B62A}" dt="2024-04-11T10:49:39.156" v="15" actId="478"/>
        <pc:sldMkLst>
          <pc:docMk/>
          <pc:sldMk cId="2413875232" sldId="267"/>
        </pc:sldMkLst>
        <pc:spChg chg="del mod">
          <ac:chgData name="Oren Raz" userId="688b4330b7cb69f7" providerId="LiveId" clId="{9E7449E7-1177-2040-A3C9-73B4A063B62A}" dt="2024-04-11T10:49:35.869" v="14" actId="478"/>
          <ac:spMkLst>
            <pc:docMk/>
            <pc:sldMk cId="2413875232" sldId="267"/>
            <ac:spMk id="7" creationId="{CB07E908-7222-41E2-980F-374C917733C6}"/>
          </ac:spMkLst>
        </pc:spChg>
        <pc:picChg chg="del">
          <ac:chgData name="Oren Raz" userId="688b4330b7cb69f7" providerId="LiveId" clId="{9E7449E7-1177-2040-A3C9-73B4A063B62A}" dt="2024-04-11T10:49:28.732" v="11" actId="478"/>
          <ac:picMkLst>
            <pc:docMk/>
            <pc:sldMk cId="2413875232" sldId="267"/>
            <ac:picMk id="3" creationId="{16F81757-1351-6A06-4A51-E119E954807D}"/>
          </ac:picMkLst>
        </pc:picChg>
        <pc:picChg chg="del">
          <ac:chgData name="Oren Raz" userId="688b4330b7cb69f7" providerId="LiveId" clId="{9E7449E7-1177-2040-A3C9-73B4A063B62A}" dt="2024-04-11T10:49:27.057" v="10" actId="478"/>
          <ac:picMkLst>
            <pc:docMk/>
            <pc:sldMk cId="2413875232" sldId="267"/>
            <ac:picMk id="5" creationId="{51B89C8A-87E9-6CDB-2DA1-EA428BF4BFAA}"/>
          </ac:picMkLst>
        </pc:picChg>
        <pc:picChg chg="del">
          <ac:chgData name="Oren Raz" userId="688b4330b7cb69f7" providerId="LiveId" clId="{9E7449E7-1177-2040-A3C9-73B4A063B62A}" dt="2024-04-11T10:49:25.365" v="9" actId="478"/>
          <ac:picMkLst>
            <pc:docMk/>
            <pc:sldMk cId="2413875232" sldId="267"/>
            <ac:picMk id="6" creationId="{E1ABF149-5203-D13C-0B34-487B2FA56F45}"/>
          </ac:picMkLst>
        </pc:picChg>
        <pc:picChg chg="del">
          <ac:chgData name="Oren Raz" userId="688b4330b7cb69f7" providerId="LiveId" clId="{9E7449E7-1177-2040-A3C9-73B4A063B62A}" dt="2024-04-11T10:49:30.501" v="12" actId="478"/>
          <ac:picMkLst>
            <pc:docMk/>
            <pc:sldMk cId="2413875232" sldId="267"/>
            <ac:picMk id="9" creationId="{04381B54-507D-A3B3-D743-8C64CFFD1945}"/>
          </ac:picMkLst>
        </pc:picChg>
        <pc:cxnChg chg="del">
          <ac:chgData name="Oren Raz" userId="688b4330b7cb69f7" providerId="LiveId" clId="{9E7449E7-1177-2040-A3C9-73B4A063B62A}" dt="2024-04-11T10:49:39.156" v="15" actId="478"/>
          <ac:cxnSpMkLst>
            <pc:docMk/>
            <pc:sldMk cId="2413875232" sldId="267"/>
            <ac:cxnSpMk id="11" creationId="{D10C7899-837C-4E4A-687C-E26F4FA1032D}"/>
          </ac:cxnSpMkLst>
        </pc:cxnChg>
      </pc:sldChg>
      <pc:sldChg chg="addSp delSp modSp mod modAnim">
        <pc:chgData name="Oren Raz" userId="688b4330b7cb69f7" providerId="LiveId" clId="{9E7449E7-1177-2040-A3C9-73B4A063B62A}" dt="2024-04-17T23:04:18.515" v="870" actId="1076"/>
        <pc:sldMkLst>
          <pc:docMk/>
          <pc:sldMk cId="2949067528" sldId="268"/>
        </pc:sldMkLst>
        <pc:spChg chg="add del mod">
          <ac:chgData name="Oren Raz" userId="688b4330b7cb69f7" providerId="LiveId" clId="{9E7449E7-1177-2040-A3C9-73B4A063B62A}" dt="2024-04-17T23:04:01.456" v="867" actId="478"/>
          <ac:spMkLst>
            <pc:docMk/>
            <pc:sldMk cId="2949067528" sldId="268"/>
            <ac:spMk id="3" creationId="{6D2D4950-63E2-36C4-62AB-7959631E23C2}"/>
          </ac:spMkLst>
        </pc:spChg>
        <pc:spChg chg="add del mod">
          <ac:chgData name="Oren Raz" userId="688b4330b7cb69f7" providerId="LiveId" clId="{9E7449E7-1177-2040-A3C9-73B4A063B62A}" dt="2024-04-17T23:04:01.456" v="867" actId="478"/>
          <ac:spMkLst>
            <pc:docMk/>
            <pc:sldMk cId="2949067528" sldId="268"/>
            <ac:spMk id="5" creationId="{A2DB4E4E-DF8D-D433-B1EA-478E61229D95}"/>
          </ac:spMkLst>
        </pc:spChg>
        <pc:spChg chg="mod">
          <ac:chgData name="Oren Raz" userId="688b4330b7cb69f7" providerId="LiveId" clId="{9E7449E7-1177-2040-A3C9-73B4A063B62A}" dt="2024-04-17T23:03:46.646" v="855" actId="14100"/>
          <ac:spMkLst>
            <pc:docMk/>
            <pc:sldMk cId="2949067528" sldId="268"/>
            <ac:spMk id="6" creationId="{6F0F8FA0-D9A2-649B-6EB8-06454BCA1591}"/>
          </ac:spMkLst>
        </pc:spChg>
        <pc:spChg chg="mod">
          <ac:chgData name="Oren Raz" userId="688b4330b7cb69f7" providerId="LiveId" clId="{9E7449E7-1177-2040-A3C9-73B4A063B62A}" dt="2024-04-17T23:04:09.355" v="868" actId="1076"/>
          <ac:spMkLst>
            <pc:docMk/>
            <pc:sldMk cId="2949067528" sldId="268"/>
            <ac:spMk id="8" creationId="{1950220F-753A-0EE1-3FEE-51EBE6C884FA}"/>
          </ac:spMkLst>
        </pc:spChg>
        <pc:spChg chg="add mod">
          <ac:chgData name="Oren Raz" userId="688b4330b7cb69f7" providerId="LiveId" clId="{9E7449E7-1177-2040-A3C9-73B4A063B62A}" dt="2024-04-17T23:04:10.140" v="869"/>
          <ac:spMkLst>
            <pc:docMk/>
            <pc:sldMk cId="2949067528" sldId="268"/>
            <ac:spMk id="10" creationId="{D4A3229B-7C1F-4F2B-11FD-2D943A33C8B5}"/>
          </ac:spMkLst>
        </pc:spChg>
        <pc:spChg chg="del">
          <ac:chgData name="Oren Raz" userId="688b4330b7cb69f7" providerId="LiveId" clId="{9E7449E7-1177-2040-A3C9-73B4A063B62A}" dt="2024-04-17T23:01:29.258" v="822" actId="478"/>
          <ac:spMkLst>
            <pc:docMk/>
            <pc:sldMk cId="2949067528" sldId="268"/>
            <ac:spMk id="16" creationId="{417C37B9-1117-EC09-A0EE-ADE434E22FF7}"/>
          </ac:spMkLst>
        </pc:spChg>
        <pc:graphicFrameChg chg="mod modGraphic">
          <ac:chgData name="Oren Raz" userId="688b4330b7cb69f7" providerId="LiveId" clId="{9E7449E7-1177-2040-A3C9-73B4A063B62A}" dt="2024-04-17T23:04:18.515" v="870" actId="1076"/>
          <ac:graphicFrameMkLst>
            <pc:docMk/>
            <pc:sldMk cId="2949067528" sldId="268"/>
            <ac:graphicFrameMk id="7" creationId="{44F0E485-8694-D2D0-9E5C-CFCAAB1D20BC}"/>
          </ac:graphicFrameMkLst>
        </pc:graphicFrameChg>
        <pc:picChg chg="mod">
          <ac:chgData name="Oren Raz" userId="688b4330b7cb69f7" providerId="LiveId" clId="{9E7449E7-1177-2040-A3C9-73B4A063B62A}" dt="2024-04-17T22:59:55.354" v="814" actId="14100"/>
          <ac:picMkLst>
            <pc:docMk/>
            <pc:sldMk cId="2949067528" sldId="268"/>
            <ac:picMk id="4" creationId="{0ACF3829-61D5-B34E-7927-B3EC0DFB76B1}"/>
          </ac:picMkLst>
        </pc:picChg>
        <pc:picChg chg="add del mod">
          <ac:chgData name="Oren Raz" userId="688b4330b7cb69f7" providerId="LiveId" clId="{9E7449E7-1177-2040-A3C9-73B4A063B62A}" dt="2024-04-17T23:04:01.456" v="867" actId="478"/>
          <ac:picMkLst>
            <pc:docMk/>
            <pc:sldMk cId="2949067528" sldId="268"/>
            <ac:picMk id="9" creationId="{00AEF620-211E-5F50-7AAA-009B361DB0B2}"/>
          </ac:picMkLst>
        </pc:picChg>
        <pc:picChg chg="add mod">
          <ac:chgData name="Oren Raz" userId="688b4330b7cb69f7" providerId="LiveId" clId="{9E7449E7-1177-2040-A3C9-73B4A063B62A}" dt="2024-04-17T23:04:10.140" v="869"/>
          <ac:picMkLst>
            <pc:docMk/>
            <pc:sldMk cId="2949067528" sldId="268"/>
            <ac:picMk id="11" creationId="{FF80FAA2-A7E7-3EB6-FF81-268C8A1DAD5A}"/>
          </ac:picMkLst>
        </pc:picChg>
        <pc:picChg chg="add mod">
          <ac:chgData name="Oren Raz" userId="688b4330b7cb69f7" providerId="LiveId" clId="{9E7449E7-1177-2040-A3C9-73B4A063B62A}" dt="2024-04-17T22:58:22.684" v="795" actId="1076"/>
          <ac:picMkLst>
            <pc:docMk/>
            <pc:sldMk cId="2949067528" sldId="268"/>
            <ac:picMk id="3074" creationId="{DDE5FFCA-6067-C472-30BA-E3161785A394}"/>
          </ac:picMkLst>
        </pc:picChg>
      </pc:sldChg>
      <pc:sldChg chg="addSp delSp modSp mod">
        <pc:chgData name="Oren Raz" userId="688b4330b7cb69f7" providerId="LiveId" clId="{9E7449E7-1177-2040-A3C9-73B4A063B62A}" dt="2024-04-17T23:26:38.857" v="1050" actId="14100"/>
        <pc:sldMkLst>
          <pc:docMk/>
          <pc:sldMk cId="3763750328" sldId="269"/>
        </pc:sldMkLst>
        <pc:spChg chg="mod">
          <ac:chgData name="Oren Raz" userId="688b4330b7cb69f7" providerId="LiveId" clId="{9E7449E7-1177-2040-A3C9-73B4A063B62A}" dt="2024-04-17T23:10:25.157" v="909" actId="1076"/>
          <ac:spMkLst>
            <pc:docMk/>
            <pc:sldMk cId="3763750328" sldId="269"/>
            <ac:spMk id="3" creationId="{81B5CD3B-A52C-2045-29E7-7FB6AE67246A}"/>
          </ac:spMkLst>
        </pc:spChg>
        <pc:spChg chg="add mod">
          <ac:chgData name="Oren Raz" userId="688b4330b7cb69f7" providerId="LiveId" clId="{9E7449E7-1177-2040-A3C9-73B4A063B62A}" dt="2024-04-17T23:10:39.666" v="912"/>
          <ac:spMkLst>
            <pc:docMk/>
            <pc:sldMk cId="3763750328" sldId="269"/>
            <ac:spMk id="6" creationId="{3042CB27-EAEE-3662-173B-E4BA2AF2BB97}"/>
          </ac:spMkLst>
        </pc:spChg>
        <pc:spChg chg="del mod">
          <ac:chgData name="Oren Raz" userId="688b4330b7cb69f7" providerId="LiveId" clId="{9E7449E7-1177-2040-A3C9-73B4A063B62A}" dt="2024-04-17T23:10:30.955" v="910" actId="21"/>
          <ac:spMkLst>
            <pc:docMk/>
            <pc:sldMk cId="3763750328" sldId="269"/>
            <ac:spMk id="9" creationId="{CAA7059F-BA5D-C08E-25E3-077BED52D6B6}"/>
          </ac:spMkLst>
        </pc:spChg>
        <pc:spChg chg="add mod">
          <ac:chgData name="Oren Raz" userId="688b4330b7cb69f7" providerId="LiveId" clId="{9E7449E7-1177-2040-A3C9-73B4A063B62A}" dt="2024-04-17T23:26:38.857" v="1050" actId="14100"/>
          <ac:spMkLst>
            <pc:docMk/>
            <pc:sldMk cId="3763750328" sldId="269"/>
            <ac:spMk id="11" creationId="{EF750E8E-4FDF-490D-0F45-BCEEC472E77C}"/>
          </ac:spMkLst>
        </pc:spChg>
        <pc:graphicFrameChg chg="mod modGraphic">
          <ac:chgData name="Oren Raz" userId="688b4330b7cb69f7" providerId="LiveId" clId="{9E7449E7-1177-2040-A3C9-73B4A063B62A}" dt="2024-04-17T23:24:59.011" v="973" actId="20577"/>
          <ac:graphicFrameMkLst>
            <pc:docMk/>
            <pc:sldMk cId="3763750328" sldId="269"/>
            <ac:graphicFrameMk id="5" creationId="{EC74C82C-6811-129C-19B0-2B5B5517D220}"/>
          </ac:graphicFrameMkLst>
        </pc:graphicFrameChg>
      </pc:sldChg>
      <pc:sldChg chg="addSp modSp mod">
        <pc:chgData name="Oren Raz" userId="688b4330b7cb69f7" providerId="LiveId" clId="{9E7449E7-1177-2040-A3C9-73B4A063B62A}" dt="2024-04-17T23:38:42.455" v="1615" actId="207"/>
        <pc:sldMkLst>
          <pc:docMk/>
          <pc:sldMk cId="1779604317" sldId="270"/>
        </pc:sldMkLst>
        <pc:spChg chg="mod">
          <ac:chgData name="Oren Raz" userId="688b4330b7cb69f7" providerId="LiveId" clId="{9E7449E7-1177-2040-A3C9-73B4A063B62A}" dt="2024-04-17T14:20:07.962" v="790" actId="20577"/>
          <ac:spMkLst>
            <pc:docMk/>
            <pc:sldMk cId="1779604317" sldId="270"/>
            <ac:spMk id="3" creationId="{0FF00CA0-46BC-B70B-F121-1D3FA07B4116}"/>
          </ac:spMkLst>
        </pc:spChg>
        <pc:spChg chg="add mod">
          <ac:chgData name="Oren Raz" userId="688b4330b7cb69f7" providerId="LiveId" clId="{9E7449E7-1177-2040-A3C9-73B4A063B62A}" dt="2024-04-17T23:37:31.440" v="1606" actId="20577"/>
          <ac:spMkLst>
            <pc:docMk/>
            <pc:sldMk cId="1779604317" sldId="270"/>
            <ac:spMk id="4" creationId="{D981A113-C663-5609-91D1-414CCE25ADD7}"/>
          </ac:spMkLst>
        </pc:spChg>
        <pc:spChg chg="add mod">
          <ac:chgData name="Oren Raz" userId="688b4330b7cb69f7" providerId="LiveId" clId="{9E7449E7-1177-2040-A3C9-73B4A063B62A}" dt="2024-04-17T23:38:42.455" v="1615" actId="207"/>
          <ac:spMkLst>
            <pc:docMk/>
            <pc:sldMk cId="1779604317" sldId="270"/>
            <ac:spMk id="6" creationId="{1F8BB8F7-EFB7-62A3-7D7C-E29C592FBC3A}"/>
          </ac:spMkLst>
        </pc:spChg>
        <pc:spChg chg="mod">
          <ac:chgData name="Oren Raz" userId="688b4330b7cb69f7" providerId="LiveId" clId="{9E7449E7-1177-2040-A3C9-73B4A063B62A}" dt="2024-04-17T23:34:00.352" v="1445" actId="1076"/>
          <ac:spMkLst>
            <pc:docMk/>
            <pc:sldMk cId="1779604317" sldId="270"/>
            <ac:spMk id="12" creationId="{0B20D084-9342-D2E3-7C7E-7F98B19FC7D0}"/>
          </ac:spMkLst>
        </pc:spChg>
        <pc:picChg chg="mod">
          <ac:chgData name="Oren Raz" userId="688b4330b7cb69f7" providerId="LiveId" clId="{9E7449E7-1177-2040-A3C9-73B4A063B62A}" dt="2024-04-17T23:33:55.305" v="1444" actId="1076"/>
          <ac:picMkLst>
            <pc:docMk/>
            <pc:sldMk cId="1779604317" sldId="270"/>
            <ac:picMk id="10" creationId="{26779AC8-C933-37C2-6491-0E688368FACA}"/>
          </ac:picMkLst>
        </pc:picChg>
        <pc:picChg chg="mod modCrop">
          <ac:chgData name="Oren Raz" userId="688b4330b7cb69f7" providerId="LiveId" clId="{9E7449E7-1177-2040-A3C9-73B4A063B62A}" dt="2024-04-17T23:34:00.352" v="1445" actId="1076"/>
          <ac:picMkLst>
            <pc:docMk/>
            <pc:sldMk cId="1779604317" sldId="270"/>
            <ac:picMk id="11" creationId="{90BFFF3F-4CD3-9BF6-E69C-B52495A12166}"/>
          </ac:picMkLst>
        </pc:picChg>
      </pc:sldChg>
      <pc:sldChg chg="addSp delSp modSp mod delAnim modAnim">
        <pc:chgData name="Oren Raz" userId="688b4330b7cb69f7" providerId="LiveId" clId="{9E7449E7-1177-2040-A3C9-73B4A063B62A}" dt="2024-04-17T12:29:11.669" v="613" actId="1076"/>
        <pc:sldMkLst>
          <pc:docMk/>
          <pc:sldMk cId="327254935" sldId="273"/>
        </pc:sldMkLst>
        <pc:spChg chg="mod">
          <ac:chgData name="Oren Raz" userId="688b4330b7cb69f7" providerId="LiveId" clId="{9E7449E7-1177-2040-A3C9-73B4A063B62A}" dt="2024-04-15T22:37:55.968" v="415" actId="1076"/>
          <ac:spMkLst>
            <pc:docMk/>
            <pc:sldMk cId="327254935" sldId="273"/>
            <ac:spMk id="2" creationId="{67802853-0AC1-83E3-BDB4-821B40D2B084}"/>
          </ac:spMkLst>
        </pc:spChg>
        <pc:spChg chg="add del mod">
          <ac:chgData name="Oren Raz" userId="688b4330b7cb69f7" providerId="LiveId" clId="{9E7449E7-1177-2040-A3C9-73B4A063B62A}" dt="2024-04-16T22:03:36.590" v="598" actId="478"/>
          <ac:spMkLst>
            <pc:docMk/>
            <pc:sldMk cId="327254935" sldId="273"/>
            <ac:spMk id="6" creationId="{966EA55F-BCA1-952D-7E1B-341F48D7EF74}"/>
          </ac:spMkLst>
        </pc:spChg>
        <pc:spChg chg="add del mod">
          <ac:chgData name="Oren Raz" userId="688b4330b7cb69f7" providerId="LiveId" clId="{9E7449E7-1177-2040-A3C9-73B4A063B62A}" dt="2024-04-16T22:03:36.590" v="598" actId="478"/>
          <ac:spMkLst>
            <pc:docMk/>
            <pc:sldMk cId="327254935" sldId="273"/>
            <ac:spMk id="8" creationId="{4FF43229-F9A4-102E-ACFF-A58AB2AFBE47}"/>
          </ac:spMkLst>
        </pc:spChg>
        <pc:spChg chg="add del mod">
          <ac:chgData name="Oren Raz" userId="688b4330b7cb69f7" providerId="LiveId" clId="{9E7449E7-1177-2040-A3C9-73B4A063B62A}" dt="2024-04-16T22:03:36.590" v="598" actId="478"/>
          <ac:spMkLst>
            <pc:docMk/>
            <pc:sldMk cId="327254935" sldId="273"/>
            <ac:spMk id="9" creationId="{B4BF522C-7382-FAD8-7764-90E0B3020A4F}"/>
          </ac:spMkLst>
        </pc:spChg>
        <pc:spChg chg="add del mod">
          <ac:chgData name="Oren Raz" userId="688b4330b7cb69f7" providerId="LiveId" clId="{9E7449E7-1177-2040-A3C9-73B4A063B62A}" dt="2024-04-16T22:03:36.590" v="598" actId="478"/>
          <ac:spMkLst>
            <pc:docMk/>
            <pc:sldMk cId="327254935" sldId="273"/>
            <ac:spMk id="12" creationId="{93716C50-2219-0AC5-2F01-2ABB21DDC7C7}"/>
          </ac:spMkLst>
        </pc:spChg>
        <pc:spChg chg="add mod">
          <ac:chgData name="Oren Raz" userId="688b4330b7cb69f7" providerId="LiveId" clId="{9E7449E7-1177-2040-A3C9-73B4A063B62A}" dt="2024-04-15T22:27:14.229" v="301"/>
          <ac:spMkLst>
            <pc:docMk/>
            <pc:sldMk cId="327254935" sldId="273"/>
            <ac:spMk id="15" creationId="{4E1B7AA0-CAAA-A2C3-7662-E4AD4446DC45}"/>
          </ac:spMkLst>
        </pc:spChg>
        <pc:spChg chg="add mod">
          <ac:chgData name="Oren Raz" userId="688b4330b7cb69f7" providerId="LiveId" clId="{9E7449E7-1177-2040-A3C9-73B4A063B62A}" dt="2024-04-15T22:27:14.229" v="301"/>
          <ac:spMkLst>
            <pc:docMk/>
            <pc:sldMk cId="327254935" sldId="273"/>
            <ac:spMk id="16" creationId="{9C762575-8541-042F-88DE-AD2BB3B7F0EE}"/>
          </ac:spMkLst>
        </pc:spChg>
        <pc:spChg chg="add mod">
          <ac:chgData name="Oren Raz" userId="688b4330b7cb69f7" providerId="LiveId" clId="{9E7449E7-1177-2040-A3C9-73B4A063B62A}" dt="2024-04-15T22:27:14.229" v="301"/>
          <ac:spMkLst>
            <pc:docMk/>
            <pc:sldMk cId="327254935" sldId="273"/>
            <ac:spMk id="17" creationId="{88F6CA36-CCF9-2ED1-1323-A6545DBF71C7}"/>
          </ac:spMkLst>
        </pc:spChg>
        <pc:spChg chg="add mod">
          <ac:chgData name="Oren Raz" userId="688b4330b7cb69f7" providerId="LiveId" clId="{9E7449E7-1177-2040-A3C9-73B4A063B62A}" dt="2024-04-15T22:27:14.229" v="301"/>
          <ac:spMkLst>
            <pc:docMk/>
            <pc:sldMk cId="327254935" sldId="273"/>
            <ac:spMk id="18" creationId="{6C998573-DDD4-974C-1FD4-00F90E9DA6B2}"/>
          </ac:spMkLst>
        </pc:spChg>
        <pc:graphicFrameChg chg="add del mod modGraphic">
          <ac:chgData name="Oren Raz" userId="688b4330b7cb69f7" providerId="LiveId" clId="{9E7449E7-1177-2040-A3C9-73B4A063B62A}" dt="2024-04-15T21:49:48.594" v="71" actId="478"/>
          <ac:graphicFrameMkLst>
            <pc:docMk/>
            <pc:sldMk cId="327254935" sldId="273"/>
            <ac:graphicFrameMk id="5" creationId="{FAF24C54-0AF0-0D47-1CD9-FE08A12310B8}"/>
          </ac:graphicFrameMkLst>
        </pc:graphicFrameChg>
        <pc:graphicFrameChg chg="add del mod modGraphic">
          <ac:chgData name="Oren Raz" userId="688b4330b7cb69f7" providerId="LiveId" clId="{9E7449E7-1177-2040-A3C9-73B4A063B62A}" dt="2024-04-16T22:03:36.590" v="598" actId="478"/>
          <ac:graphicFrameMkLst>
            <pc:docMk/>
            <pc:sldMk cId="327254935" sldId="273"/>
            <ac:graphicFrameMk id="7" creationId="{0939E8A1-0334-C27D-318A-DC6E74E769B0}"/>
          </ac:graphicFrameMkLst>
        </pc:graphicFrameChg>
        <pc:graphicFrameChg chg="add mod">
          <ac:chgData name="Oren Raz" userId="688b4330b7cb69f7" providerId="LiveId" clId="{9E7449E7-1177-2040-A3C9-73B4A063B62A}" dt="2024-04-15T22:27:14.229" v="301"/>
          <ac:graphicFrameMkLst>
            <pc:docMk/>
            <pc:sldMk cId="327254935" sldId="273"/>
            <ac:graphicFrameMk id="13" creationId="{E5A45E5C-E33A-B29E-2E97-D62E983A56B9}"/>
          </ac:graphicFrameMkLst>
        </pc:graphicFrameChg>
        <pc:picChg chg="add mod">
          <ac:chgData name="Oren Raz" userId="688b4330b7cb69f7" providerId="LiveId" clId="{9E7449E7-1177-2040-A3C9-73B4A063B62A}" dt="2024-04-17T12:29:11.669" v="613" actId="1076"/>
          <ac:picMkLst>
            <pc:docMk/>
            <pc:sldMk cId="327254935" sldId="273"/>
            <ac:picMk id="3" creationId="{8F76CC4E-B91B-8BFD-F81B-BBF79B722770}"/>
          </ac:picMkLst>
        </pc:picChg>
        <pc:picChg chg="add del mod">
          <ac:chgData name="Oren Raz" userId="688b4330b7cb69f7" providerId="LiveId" clId="{9E7449E7-1177-2040-A3C9-73B4A063B62A}" dt="2024-04-16T22:03:36.590" v="598" actId="478"/>
          <ac:picMkLst>
            <pc:docMk/>
            <pc:sldMk cId="327254935" sldId="273"/>
            <ac:picMk id="4" creationId="{7461DC02-67EF-F70A-0D85-21015B041AF8}"/>
          </ac:picMkLst>
        </pc:picChg>
        <pc:picChg chg="add del mod">
          <ac:chgData name="Oren Raz" userId="688b4330b7cb69f7" providerId="LiveId" clId="{9E7449E7-1177-2040-A3C9-73B4A063B62A}" dt="2024-04-16T22:03:36.590" v="598" actId="478"/>
          <ac:picMkLst>
            <pc:docMk/>
            <pc:sldMk cId="327254935" sldId="273"/>
            <ac:picMk id="11" creationId="{78326AAD-50E7-0324-B056-7602B7F59806}"/>
          </ac:picMkLst>
        </pc:picChg>
        <pc:picChg chg="add mod">
          <ac:chgData name="Oren Raz" userId="688b4330b7cb69f7" providerId="LiveId" clId="{9E7449E7-1177-2040-A3C9-73B4A063B62A}" dt="2024-04-15T22:27:14.229" v="301"/>
          <ac:picMkLst>
            <pc:docMk/>
            <pc:sldMk cId="327254935" sldId="273"/>
            <ac:picMk id="14" creationId="{C87025E3-C82D-01F4-F2F0-3F3C83FBA193}"/>
          </ac:picMkLst>
        </pc:picChg>
        <pc:picChg chg="add">
          <ac:chgData name="Oren Raz" userId="688b4330b7cb69f7" providerId="LiveId" clId="{9E7449E7-1177-2040-A3C9-73B4A063B62A}" dt="2024-04-15T22:20:42.463" v="239"/>
          <ac:picMkLst>
            <pc:docMk/>
            <pc:sldMk cId="327254935" sldId="273"/>
            <ac:picMk id="1026" creationId="{A8447261-9EB5-F9EB-BFE3-578ADD960D07}"/>
          </ac:picMkLst>
        </pc:picChg>
      </pc:sldChg>
      <pc:sldChg chg="addSp delSp modSp mod delAnim modAnim">
        <pc:chgData name="Oren Raz" userId="688b4330b7cb69f7" providerId="LiveId" clId="{9E7449E7-1177-2040-A3C9-73B4A063B62A}" dt="2024-04-16T10:02:02.363" v="597" actId="20577"/>
        <pc:sldMkLst>
          <pc:docMk/>
          <pc:sldMk cId="2458674851" sldId="274"/>
        </pc:sldMkLst>
        <pc:spChg chg="mod">
          <ac:chgData name="Oren Raz" userId="688b4330b7cb69f7" providerId="LiveId" clId="{9E7449E7-1177-2040-A3C9-73B4A063B62A}" dt="2024-04-15T22:32:41.070" v="363" actId="1076"/>
          <ac:spMkLst>
            <pc:docMk/>
            <pc:sldMk cId="2458674851" sldId="274"/>
            <ac:spMk id="2" creationId="{67802853-0AC1-83E3-BDB4-821B40D2B084}"/>
          </ac:spMkLst>
        </pc:spChg>
        <pc:spChg chg="mod">
          <ac:chgData name="Oren Raz" userId="688b4330b7cb69f7" providerId="LiveId" clId="{9E7449E7-1177-2040-A3C9-73B4A063B62A}" dt="2024-04-15T22:29:24.626" v="338" actId="14100"/>
          <ac:spMkLst>
            <pc:docMk/>
            <pc:sldMk cId="2458674851" sldId="274"/>
            <ac:spMk id="3" creationId="{0FF00CA0-46BC-B70B-F121-1D3FA07B4116}"/>
          </ac:spMkLst>
        </pc:spChg>
        <pc:spChg chg="add mod">
          <ac:chgData name="Oren Raz" userId="688b4330b7cb69f7" providerId="LiveId" clId="{9E7449E7-1177-2040-A3C9-73B4A063B62A}" dt="2024-04-15T22:32:34.742" v="360" actId="20577"/>
          <ac:spMkLst>
            <pc:docMk/>
            <pc:sldMk cId="2458674851" sldId="274"/>
            <ac:spMk id="6" creationId="{79F1666D-1B7A-7616-1A69-696C08A4EE7B}"/>
          </ac:spMkLst>
        </pc:spChg>
        <pc:spChg chg="add mod">
          <ac:chgData name="Oren Raz" userId="688b4330b7cb69f7" providerId="LiveId" clId="{9E7449E7-1177-2040-A3C9-73B4A063B62A}" dt="2024-04-15T22:27:49.784" v="313"/>
          <ac:spMkLst>
            <pc:docMk/>
            <pc:sldMk cId="2458674851" sldId="274"/>
            <ac:spMk id="7" creationId="{699E2BC7-571E-9428-B043-038E0727AF8C}"/>
          </ac:spMkLst>
        </pc:spChg>
        <pc:spChg chg="add mod">
          <ac:chgData name="Oren Raz" userId="688b4330b7cb69f7" providerId="LiveId" clId="{9E7449E7-1177-2040-A3C9-73B4A063B62A}" dt="2024-04-15T22:27:49.784" v="313"/>
          <ac:spMkLst>
            <pc:docMk/>
            <pc:sldMk cId="2458674851" sldId="274"/>
            <ac:spMk id="8" creationId="{06A5849E-89F4-C224-C864-2E249311AD76}"/>
          </ac:spMkLst>
        </pc:spChg>
        <pc:spChg chg="add mod">
          <ac:chgData name="Oren Raz" userId="688b4330b7cb69f7" providerId="LiveId" clId="{9E7449E7-1177-2040-A3C9-73B4A063B62A}" dt="2024-04-15T22:27:49.784" v="313"/>
          <ac:spMkLst>
            <pc:docMk/>
            <pc:sldMk cId="2458674851" sldId="274"/>
            <ac:spMk id="9" creationId="{9FF1E794-0549-946F-BA56-BF8F9CC6A18C}"/>
          </ac:spMkLst>
        </pc:spChg>
        <pc:spChg chg="add del mod">
          <ac:chgData name="Oren Raz" userId="688b4330b7cb69f7" providerId="LiveId" clId="{9E7449E7-1177-2040-A3C9-73B4A063B62A}" dt="2024-04-15T22:37:48.735" v="413" actId="478"/>
          <ac:spMkLst>
            <pc:docMk/>
            <pc:sldMk cId="2458674851" sldId="274"/>
            <ac:spMk id="15" creationId="{6889A725-F211-B8D6-F426-104B446723AC}"/>
          </ac:spMkLst>
        </pc:spChg>
        <pc:spChg chg="add del mod">
          <ac:chgData name="Oren Raz" userId="688b4330b7cb69f7" providerId="LiveId" clId="{9E7449E7-1177-2040-A3C9-73B4A063B62A}" dt="2024-04-15T22:37:48.735" v="413" actId="478"/>
          <ac:spMkLst>
            <pc:docMk/>
            <pc:sldMk cId="2458674851" sldId="274"/>
            <ac:spMk id="16" creationId="{1C439956-E31A-E6DC-F2F3-05D05E7A0CD6}"/>
          </ac:spMkLst>
        </pc:spChg>
        <pc:spChg chg="add del mod">
          <ac:chgData name="Oren Raz" userId="688b4330b7cb69f7" providerId="LiveId" clId="{9E7449E7-1177-2040-A3C9-73B4A063B62A}" dt="2024-04-15T22:37:48.735" v="413" actId="478"/>
          <ac:spMkLst>
            <pc:docMk/>
            <pc:sldMk cId="2458674851" sldId="274"/>
            <ac:spMk id="17" creationId="{E6A0D3E2-4316-5AB4-F974-5711CCC297BE}"/>
          </ac:spMkLst>
        </pc:spChg>
        <pc:spChg chg="add del mod">
          <ac:chgData name="Oren Raz" userId="688b4330b7cb69f7" providerId="LiveId" clId="{9E7449E7-1177-2040-A3C9-73B4A063B62A}" dt="2024-04-15T22:37:48.735" v="413" actId="478"/>
          <ac:spMkLst>
            <pc:docMk/>
            <pc:sldMk cId="2458674851" sldId="274"/>
            <ac:spMk id="19" creationId="{018629A7-E01E-618E-3F23-2D7A62DF82D5}"/>
          </ac:spMkLst>
        </pc:spChg>
        <pc:spChg chg="add mod">
          <ac:chgData name="Oren Raz" userId="688b4330b7cb69f7" providerId="LiveId" clId="{9E7449E7-1177-2040-A3C9-73B4A063B62A}" dt="2024-04-15T22:35:40.904" v="383"/>
          <ac:spMkLst>
            <pc:docMk/>
            <pc:sldMk cId="2458674851" sldId="274"/>
            <ac:spMk id="22" creationId="{703E2213-607E-04A8-07D7-10158C020F3B}"/>
          </ac:spMkLst>
        </pc:spChg>
        <pc:spChg chg="add mod">
          <ac:chgData name="Oren Raz" userId="688b4330b7cb69f7" providerId="LiveId" clId="{9E7449E7-1177-2040-A3C9-73B4A063B62A}" dt="2024-04-15T22:35:40.904" v="383"/>
          <ac:spMkLst>
            <pc:docMk/>
            <pc:sldMk cId="2458674851" sldId="274"/>
            <ac:spMk id="23" creationId="{DB4D0534-C720-1400-0ED9-01D4D70034D6}"/>
          </ac:spMkLst>
        </pc:spChg>
        <pc:spChg chg="add mod">
          <ac:chgData name="Oren Raz" userId="688b4330b7cb69f7" providerId="LiveId" clId="{9E7449E7-1177-2040-A3C9-73B4A063B62A}" dt="2024-04-15T22:35:40.904" v="383"/>
          <ac:spMkLst>
            <pc:docMk/>
            <pc:sldMk cId="2458674851" sldId="274"/>
            <ac:spMk id="24" creationId="{636C82B9-3DF2-5A78-C57B-8159F4C5B119}"/>
          </ac:spMkLst>
        </pc:spChg>
        <pc:spChg chg="mod">
          <ac:chgData name="Oren Raz" userId="688b4330b7cb69f7" providerId="LiveId" clId="{9E7449E7-1177-2040-A3C9-73B4A063B62A}" dt="2024-04-15T22:28:45.359" v="325" actId="27636"/>
          <ac:spMkLst>
            <pc:docMk/>
            <pc:sldMk cId="2458674851" sldId="274"/>
            <ac:spMk id="29" creationId="{0DC9467C-DCAE-08A8-C282-8A0D8A65A859}"/>
          </ac:spMkLst>
        </pc:spChg>
        <pc:spChg chg="add del mod">
          <ac:chgData name="Oren Raz" userId="688b4330b7cb69f7" providerId="LiveId" clId="{9E7449E7-1177-2040-A3C9-73B4A063B62A}" dt="2024-04-15T22:28:14.695" v="320" actId="478"/>
          <ac:spMkLst>
            <pc:docMk/>
            <pc:sldMk cId="2458674851" sldId="274"/>
            <ac:spMk id="30" creationId="{92E41157-8FBC-01B9-7AAE-9912038BE714}"/>
          </ac:spMkLst>
        </pc:spChg>
        <pc:spChg chg="add del mod">
          <ac:chgData name="Oren Raz" userId="688b4330b7cb69f7" providerId="LiveId" clId="{9E7449E7-1177-2040-A3C9-73B4A063B62A}" dt="2024-04-15T22:28:04.753" v="317" actId="478"/>
          <ac:spMkLst>
            <pc:docMk/>
            <pc:sldMk cId="2458674851" sldId="274"/>
            <ac:spMk id="31" creationId="{56370BC4-BF9B-5F40-FF61-D9D2A768D098}"/>
          </ac:spMkLst>
        </pc:spChg>
        <pc:spChg chg="mod">
          <ac:chgData name="Oren Raz" userId="688b4330b7cb69f7" providerId="LiveId" clId="{9E7449E7-1177-2040-A3C9-73B4A063B62A}" dt="2024-04-15T22:29:03.820" v="330" actId="1076"/>
          <ac:spMkLst>
            <pc:docMk/>
            <pc:sldMk cId="2458674851" sldId="274"/>
            <ac:spMk id="32" creationId="{92233517-7B6F-CE59-7CBD-5EB7F1A23663}"/>
          </ac:spMkLst>
        </pc:spChg>
        <pc:spChg chg="mod">
          <ac:chgData name="Oren Raz" userId="688b4330b7cb69f7" providerId="LiveId" clId="{9E7449E7-1177-2040-A3C9-73B4A063B62A}" dt="2024-04-15T22:29:03.820" v="330" actId="1076"/>
          <ac:spMkLst>
            <pc:docMk/>
            <pc:sldMk cId="2458674851" sldId="274"/>
            <ac:spMk id="33" creationId="{7D8FA787-1A6C-6C00-70C2-C52965C67CC0}"/>
          </ac:spMkLst>
        </pc:spChg>
        <pc:spChg chg="add mod">
          <ac:chgData name="Oren Raz" userId="688b4330b7cb69f7" providerId="LiveId" clId="{9E7449E7-1177-2040-A3C9-73B4A063B62A}" dt="2024-04-15T22:35:40.904" v="383"/>
          <ac:spMkLst>
            <pc:docMk/>
            <pc:sldMk cId="2458674851" sldId="274"/>
            <ac:spMk id="34" creationId="{92EAA91D-2510-53B6-B192-E72608BF5E44}"/>
          </ac:spMkLst>
        </pc:spChg>
        <pc:spChg chg="add mod">
          <ac:chgData name="Oren Raz" userId="688b4330b7cb69f7" providerId="LiveId" clId="{9E7449E7-1177-2040-A3C9-73B4A063B62A}" dt="2024-04-15T22:38:09.005" v="417" actId="1076"/>
          <ac:spMkLst>
            <pc:docMk/>
            <pc:sldMk cId="2458674851" sldId="274"/>
            <ac:spMk id="37" creationId="{7DD6A089-3058-9642-FAE1-96B595BD8358}"/>
          </ac:spMkLst>
        </pc:spChg>
        <pc:spChg chg="add mod">
          <ac:chgData name="Oren Raz" userId="688b4330b7cb69f7" providerId="LiveId" clId="{9E7449E7-1177-2040-A3C9-73B4A063B62A}" dt="2024-04-16T10:01:16.941" v="588" actId="404"/>
          <ac:spMkLst>
            <pc:docMk/>
            <pc:sldMk cId="2458674851" sldId="274"/>
            <ac:spMk id="38" creationId="{93E78E18-EFDA-9ACE-EDB5-E697EE3B3FB5}"/>
          </ac:spMkLst>
        </pc:spChg>
        <pc:spChg chg="add mod">
          <ac:chgData name="Oren Raz" userId="688b4330b7cb69f7" providerId="LiveId" clId="{9E7449E7-1177-2040-A3C9-73B4A063B62A}" dt="2024-04-15T22:38:09.005" v="417" actId="1076"/>
          <ac:spMkLst>
            <pc:docMk/>
            <pc:sldMk cId="2458674851" sldId="274"/>
            <ac:spMk id="39" creationId="{7E284759-9AF1-4A2E-B9CA-63F185881F33}"/>
          </ac:spMkLst>
        </pc:spChg>
        <pc:spChg chg="add mod">
          <ac:chgData name="Oren Raz" userId="688b4330b7cb69f7" providerId="LiveId" clId="{9E7449E7-1177-2040-A3C9-73B4A063B62A}" dt="2024-04-16T10:02:02.363" v="597" actId="20577"/>
          <ac:spMkLst>
            <pc:docMk/>
            <pc:sldMk cId="2458674851" sldId="274"/>
            <ac:spMk id="41" creationId="{A2266B94-0E54-770A-78D5-A6AA55F8CC8B}"/>
          </ac:spMkLst>
        </pc:spChg>
        <pc:spChg chg="add mod">
          <ac:chgData name="Oren Raz" userId="688b4330b7cb69f7" providerId="LiveId" clId="{9E7449E7-1177-2040-A3C9-73B4A063B62A}" dt="2024-04-15T22:51:04.317" v="555" actId="1076"/>
          <ac:spMkLst>
            <pc:docMk/>
            <pc:sldMk cId="2458674851" sldId="274"/>
            <ac:spMk id="42" creationId="{44EA5B89-05DD-17E8-D7F8-09A37D71A78D}"/>
          </ac:spMkLst>
        </pc:spChg>
        <pc:grpChg chg="add del mod">
          <ac:chgData name="Oren Raz" userId="688b4330b7cb69f7" providerId="LiveId" clId="{9E7449E7-1177-2040-A3C9-73B4A063B62A}" dt="2024-04-15T22:32:43.687" v="364" actId="478"/>
          <ac:grpSpMkLst>
            <pc:docMk/>
            <pc:sldMk cId="2458674851" sldId="274"/>
            <ac:grpSpMk id="10" creationId="{B47DC2AB-6C71-7520-67C1-E4ADCE5EDEAE}"/>
          </ac:grpSpMkLst>
        </pc:grpChg>
        <pc:graphicFrameChg chg="add del mod">
          <ac:chgData name="Oren Raz" userId="688b4330b7cb69f7" providerId="LiveId" clId="{9E7449E7-1177-2040-A3C9-73B4A063B62A}" dt="2024-04-15T22:32:37.763" v="361" actId="478"/>
          <ac:graphicFrameMkLst>
            <pc:docMk/>
            <pc:sldMk cId="2458674851" sldId="274"/>
            <ac:graphicFrameMk id="4" creationId="{5B92E994-7350-F883-1AF2-5856D20C2C70}"/>
          </ac:graphicFrameMkLst>
        </pc:graphicFrameChg>
        <pc:graphicFrameChg chg="add mod modGraphic">
          <ac:chgData name="Oren Raz" userId="688b4330b7cb69f7" providerId="LiveId" clId="{9E7449E7-1177-2040-A3C9-73B4A063B62A}" dt="2024-04-15T22:38:17.996" v="418" actId="166"/>
          <ac:graphicFrameMkLst>
            <pc:docMk/>
            <pc:sldMk cId="2458674851" sldId="274"/>
            <ac:graphicFrameMk id="12" creationId="{A5A2908A-D181-AC34-B2D7-9A6704D46A16}"/>
          </ac:graphicFrameMkLst>
        </pc:graphicFrameChg>
        <pc:graphicFrameChg chg="add del mod">
          <ac:chgData name="Oren Raz" userId="688b4330b7cb69f7" providerId="LiveId" clId="{9E7449E7-1177-2040-A3C9-73B4A063B62A}" dt="2024-04-15T22:37:48.735" v="413" actId="478"/>
          <ac:graphicFrameMkLst>
            <pc:docMk/>
            <pc:sldMk cId="2458674851" sldId="274"/>
            <ac:graphicFrameMk id="13" creationId="{FE78C52B-A7F8-A426-C949-8F01234CB544}"/>
          </ac:graphicFrameMkLst>
        </pc:graphicFrameChg>
        <pc:graphicFrameChg chg="add mod">
          <ac:chgData name="Oren Raz" userId="688b4330b7cb69f7" providerId="LiveId" clId="{9E7449E7-1177-2040-A3C9-73B4A063B62A}" dt="2024-04-15T22:35:40.904" v="383"/>
          <ac:graphicFrameMkLst>
            <pc:docMk/>
            <pc:sldMk cId="2458674851" sldId="274"/>
            <ac:graphicFrameMk id="20" creationId="{FACF5393-1C9A-C080-84F7-EB96A246BADD}"/>
          </ac:graphicFrameMkLst>
        </pc:graphicFrameChg>
        <pc:graphicFrameChg chg="add mod">
          <ac:chgData name="Oren Raz" userId="688b4330b7cb69f7" providerId="LiveId" clId="{9E7449E7-1177-2040-A3C9-73B4A063B62A}" dt="2024-04-15T22:49:30.499" v="543"/>
          <ac:graphicFrameMkLst>
            <pc:docMk/>
            <pc:sldMk cId="2458674851" sldId="274"/>
            <ac:graphicFrameMk id="35" creationId="{1E681391-2825-45D2-C197-B05EB0522AFE}"/>
          </ac:graphicFrameMkLst>
        </pc:graphicFrameChg>
        <pc:picChg chg="add mod">
          <ac:chgData name="Oren Raz" userId="688b4330b7cb69f7" providerId="LiveId" clId="{9E7449E7-1177-2040-A3C9-73B4A063B62A}" dt="2024-04-15T22:27:49.784" v="313"/>
          <ac:picMkLst>
            <pc:docMk/>
            <pc:sldMk cId="2458674851" sldId="274"/>
            <ac:picMk id="5" creationId="{F60C2454-357B-668C-606A-4EBEEFDE42CB}"/>
          </ac:picMkLst>
        </pc:picChg>
        <pc:picChg chg="add mod">
          <ac:chgData name="Oren Raz" userId="688b4330b7cb69f7" providerId="LiveId" clId="{9E7449E7-1177-2040-A3C9-73B4A063B62A}" dt="2024-04-15T22:47:59.300" v="535"/>
          <ac:picMkLst>
            <pc:docMk/>
            <pc:sldMk cId="2458674851" sldId="274"/>
            <ac:picMk id="11" creationId="{7662B6DB-3D40-FB37-5547-452D23D185C5}"/>
          </ac:picMkLst>
        </pc:picChg>
        <pc:picChg chg="add del mod">
          <ac:chgData name="Oren Raz" userId="688b4330b7cb69f7" providerId="LiveId" clId="{9E7449E7-1177-2040-A3C9-73B4A063B62A}" dt="2024-04-15T22:37:48.735" v="413" actId="478"/>
          <ac:picMkLst>
            <pc:docMk/>
            <pc:sldMk cId="2458674851" sldId="274"/>
            <ac:picMk id="14" creationId="{ECDF2B07-7548-4364-DE87-20BC26D0AD0C}"/>
          </ac:picMkLst>
        </pc:picChg>
        <pc:picChg chg="add del mod">
          <ac:chgData name="Oren Raz" userId="688b4330b7cb69f7" providerId="LiveId" clId="{9E7449E7-1177-2040-A3C9-73B4A063B62A}" dt="2024-04-15T22:37:48.735" v="413" actId="478"/>
          <ac:picMkLst>
            <pc:docMk/>
            <pc:sldMk cId="2458674851" sldId="274"/>
            <ac:picMk id="18" creationId="{80BFAC3C-7B60-FBEA-37BE-8C95D09510CB}"/>
          </ac:picMkLst>
        </pc:picChg>
        <pc:picChg chg="add mod">
          <ac:chgData name="Oren Raz" userId="688b4330b7cb69f7" providerId="LiveId" clId="{9E7449E7-1177-2040-A3C9-73B4A063B62A}" dt="2024-04-15T22:35:40.904" v="383"/>
          <ac:picMkLst>
            <pc:docMk/>
            <pc:sldMk cId="2458674851" sldId="274"/>
            <ac:picMk id="21" creationId="{01C619FA-E07E-7458-BA83-9FF6215F3021}"/>
          </ac:picMkLst>
        </pc:picChg>
        <pc:picChg chg="mod">
          <ac:chgData name="Oren Raz" userId="688b4330b7cb69f7" providerId="LiveId" clId="{9E7449E7-1177-2040-A3C9-73B4A063B62A}" dt="2024-04-15T22:28:55.385" v="329" actId="1076"/>
          <ac:picMkLst>
            <pc:docMk/>
            <pc:sldMk cId="2458674851" sldId="274"/>
            <ac:picMk id="25" creationId="{6E4B8FE2-1A20-EB8B-09B9-F60B674163BE}"/>
          </ac:picMkLst>
        </pc:picChg>
        <pc:picChg chg="add del">
          <ac:chgData name="Oren Raz" userId="688b4330b7cb69f7" providerId="LiveId" clId="{9E7449E7-1177-2040-A3C9-73B4A063B62A}" dt="2024-04-15T22:28:16.654" v="321" actId="478"/>
          <ac:picMkLst>
            <pc:docMk/>
            <pc:sldMk cId="2458674851" sldId="274"/>
            <ac:picMk id="26" creationId="{70C8F107-2EFC-1E34-AAB0-21B92489B43C}"/>
          </ac:picMkLst>
        </pc:picChg>
        <pc:picChg chg="del">
          <ac:chgData name="Oren Raz" userId="688b4330b7cb69f7" providerId="LiveId" clId="{9E7449E7-1177-2040-A3C9-73B4A063B62A}" dt="2024-04-15T22:28:06.718" v="318" actId="478"/>
          <ac:picMkLst>
            <pc:docMk/>
            <pc:sldMk cId="2458674851" sldId="274"/>
            <ac:picMk id="27" creationId="{EF3AFD39-DD93-4724-49F9-F843CE989C72}"/>
          </ac:picMkLst>
        </pc:picChg>
        <pc:picChg chg="add mod">
          <ac:chgData name="Oren Raz" userId="688b4330b7cb69f7" providerId="LiveId" clId="{9E7449E7-1177-2040-A3C9-73B4A063B62A}" dt="2024-04-15T22:35:40.904" v="383"/>
          <ac:picMkLst>
            <pc:docMk/>
            <pc:sldMk cId="2458674851" sldId="274"/>
            <ac:picMk id="28" creationId="{8F961E96-1A9B-99B6-C2EF-548A6FCD93B7}"/>
          </ac:picMkLst>
        </pc:picChg>
        <pc:picChg chg="add mod">
          <ac:chgData name="Oren Raz" userId="688b4330b7cb69f7" providerId="LiveId" clId="{9E7449E7-1177-2040-A3C9-73B4A063B62A}" dt="2024-04-15T22:48:08.418" v="536"/>
          <ac:picMkLst>
            <pc:docMk/>
            <pc:sldMk cId="2458674851" sldId="274"/>
            <ac:picMk id="36" creationId="{D1EFCB06-DDA0-C771-480F-7C91079EBF7F}"/>
          </ac:picMkLst>
        </pc:picChg>
        <pc:picChg chg="add mod">
          <ac:chgData name="Oren Raz" userId="688b4330b7cb69f7" providerId="LiveId" clId="{9E7449E7-1177-2040-A3C9-73B4A063B62A}" dt="2024-04-15T22:38:09.005" v="417" actId="1076"/>
          <ac:picMkLst>
            <pc:docMk/>
            <pc:sldMk cId="2458674851" sldId="274"/>
            <ac:picMk id="40" creationId="{3139397A-4B74-7A59-8F84-9CE6D2389DAE}"/>
          </ac:picMkLst>
        </pc:picChg>
      </pc:sldChg>
      <pc:sldChg chg="addSp delSp modSp mod ord delAnim modAnim">
        <pc:chgData name="Oren Raz" userId="688b4330b7cb69f7" providerId="LiveId" clId="{9E7449E7-1177-2040-A3C9-73B4A063B62A}" dt="2024-04-18T09:49:39.322" v="2349"/>
        <pc:sldMkLst>
          <pc:docMk/>
          <pc:sldMk cId="3799745973" sldId="275"/>
        </pc:sldMkLst>
        <pc:spChg chg="mod">
          <ac:chgData name="Oren Raz" userId="688b4330b7cb69f7" providerId="LiveId" clId="{9E7449E7-1177-2040-A3C9-73B4A063B62A}" dt="2024-04-18T01:03:31.626" v="2092" actId="1038"/>
          <ac:spMkLst>
            <pc:docMk/>
            <pc:sldMk cId="3799745973" sldId="275"/>
            <ac:spMk id="2" creationId="{67802853-0AC1-83E3-BDB4-821B40D2B084}"/>
          </ac:spMkLst>
        </pc:spChg>
        <pc:spChg chg="del mod">
          <ac:chgData name="Oren Raz" userId="688b4330b7cb69f7" providerId="LiveId" clId="{9E7449E7-1177-2040-A3C9-73B4A063B62A}" dt="2024-04-18T00:58:19.209" v="1978" actId="478"/>
          <ac:spMkLst>
            <pc:docMk/>
            <pc:sldMk cId="3799745973" sldId="275"/>
            <ac:spMk id="3" creationId="{0FF00CA0-46BC-B70B-F121-1D3FA07B4116}"/>
          </ac:spMkLst>
        </pc:spChg>
        <pc:spChg chg="add del mod">
          <ac:chgData name="Oren Raz" userId="688b4330b7cb69f7" providerId="LiveId" clId="{9E7449E7-1177-2040-A3C9-73B4A063B62A}" dt="2024-04-17T22:59:42.256" v="813" actId="21"/>
          <ac:spMkLst>
            <pc:docMk/>
            <pc:sldMk cId="3799745973" sldId="275"/>
            <ac:spMk id="4" creationId="{879DFBB0-E316-696D-AF1B-10A85C88717E}"/>
          </ac:spMkLst>
        </pc:spChg>
        <pc:spChg chg="add del mod">
          <ac:chgData name="Oren Raz" userId="688b4330b7cb69f7" providerId="LiveId" clId="{9E7449E7-1177-2040-A3C9-73B4A063B62A}" dt="2024-04-17T22:59:42.256" v="813" actId="21"/>
          <ac:spMkLst>
            <pc:docMk/>
            <pc:sldMk cId="3799745973" sldId="275"/>
            <ac:spMk id="5" creationId="{560028AC-68B5-4C30-93D8-18F8FC30CD5A}"/>
          </ac:spMkLst>
        </pc:spChg>
        <pc:spChg chg="add mod">
          <ac:chgData name="Oren Raz" userId="688b4330b7cb69f7" providerId="LiveId" clId="{9E7449E7-1177-2040-A3C9-73B4A063B62A}" dt="2024-04-18T01:08:34.660" v="2283" actId="1037"/>
          <ac:spMkLst>
            <pc:docMk/>
            <pc:sldMk cId="3799745973" sldId="275"/>
            <ac:spMk id="10" creationId="{DFCDF0E5-EF9C-14D1-94A0-44F09CEDF312}"/>
          </ac:spMkLst>
        </pc:spChg>
        <pc:spChg chg="add mod">
          <ac:chgData name="Oren Raz" userId="688b4330b7cb69f7" providerId="LiveId" clId="{9E7449E7-1177-2040-A3C9-73B4A063B62A}" dt="2024-04-18T01:08:34.660" v="2283" actId="1037"/>
          <ac:spMkLst>
            <pc:docMk/>
            <pc:sldMk cId="3799745973" sldId="275"/>
            <ac:spMk id="11" creationId="{C7B23913-4465-104A-3530-E83769A7D834}"/>
          </ac:spMkLst>
        </pc:spChg>
        <pc:picChg chg="add del mod">
          <ac:chgData name="Oren Raz" userId="688b4330b7cb69f7" providerId="LiveId" clId="{9E7449E7-1177-2040-A3C9-73B4A063B62A}" dt="2024-04-17T22:59:42.256" v="813" actId="21"/>
          <ac:picMkLst>
            <pc:docMk/>
            <pc:sldMk cId="3799745973" sldId="275"/>
            <ac:picMk id="6" creationId="{5F8503C6-9AA6-E5F0-B27F-79CFF9B5E05B}"/>
          </ac:picMkLst>
        </pc:picChg>
        <pc:picChg chg="add del mod modCrop">
          <ac:chgData name="Oren Raz" userId="688b4330b7cb69f7" providerId="LiveId" clId="{9E7449E7-1177-2040-A3C9-73B4A063B62A}" dt="2024-04-18T00:53:52.958" v="1977" actId="478"/>
          <ac:picMkLst>
            <pc:docMk/>
            <pc:sldMk cId="3799745973" sldId="275"/>
            <ac:picMk id="7" creationId="{9A5384FF-9918-C0E8-C098-A5B5047B15A0}"/>
          </ac:picMkLst>
        </pc:picChg>
        <pc:picChg chg="add del mod">
          <ac:chgData name="Oren Raz" userId="688b4330b7cb69f7" providerId="LiveId" clId="{9E7449E7-1177-2040-A3C9-73B4A063B62A}" dt="2024-04-18T00:53:51.642" v="1976" actId="478"/>
          <ac:picMkLst>
            <pc:docMk/>
            <pc:sldMk cId="3799745973" sldId="275"/>
            <ac:picMk id="8" creationId="{3421342D-8EA8-5BC4-0C02-1BDE619625DD}"/>
          </ac:picMkLst>
        </pc:picChg>
        <pc:picChg chg="add mod">
          <ac:chgData name="Oren Raz" userId="688b4330b7cb69f7" providerId="LiveId" clId="{9E7449E7-1177-2040-A3C9-73B4A063B62A}" dt="2024-04-18T01:08:44.203" v="2320" actId="1037"/>
          <ac:picMkLst>
            <pc:docMk/>
            <pc:sldMk cId="3799745973" sldId="275"/>
            <ac:picMk id="9" creationId="{D926DFF9-5B2C-B0C5-6B7E-B7C9BF8DD698}"/>
          </ac:picMkLst>
        </pc:picChg>
        <pc:picChg chg="add del mod">
          <ac:chgData name="Oren Raz" userId="688b4330b7cb69f7" providerId="LiveId" clId="{9E7449E7-1177-2040-A3C9-73B4A063B62A}" dt="2024-04-17T22:58:49.809" v="808" actId="1076"/>
          <ac:picMkLst>
            <pc:docMk/>
            <pc:sldMk cId="3799745973" sldId="275"/>
            <ac:picMk id="4098" creationId="{22165870-DADF-8F2D-CD84-31ABC809E640}"/>
          </ac:picMkLst>
        </pc:picChg>
      </pc:sldChg>
      <pc:sldChg chg="modSp mod">
        <pc:chgData name="Oren Raz" userId="688b4330b7cb69f7" providerId="LiveId" clId="{9E7449E7-1177-2040-A3C9-73B4A063B62A}" dt="2024-04-17T23:57:56.468" v="1626" actId="20577"/>
        <pc:sldMkLst>
          <pc:docMk/>
          <pc:sldMk cId="41722252" sldId="280"/>
        </pc:sldMkLst>
        <pc:spChg chg="mod">
          <ac:chgData name="Oren Raz" userId="688b4330b7cb69f7" providerId="LiveId" clId="{9E7449E7-1177-2040-A3C9-73B4A063B62A}" dt="2024-04-17T23:57:56.468" v="1626" actId="20577"/>
          <ac:spMkLst>
            <pc:docMk/>
            <pc:sldMk cId="41722252" sldId="280"/>
            <ac:spMk id="7" creationId="{2FED8209-8A4E-696B-A577-6CEB91D4A480}"/>
          </ac:spMkLst>
        </pc:spChg>
        <pc:spChg chg="mod">
          <ac:chgData name="Oren Raz" userId="688b4330b7cb69f7" providerId="LiveId" clId="{9E7449E7-1177-2040-A3C9-73B4A063B62A}" dt="2024-04-17T12:09:13.816" v="602" actId="20577"/>
          <ac:spMkLst>
            <pc:docMk/>
            <pc:sldMk cId="41722252" sldId="280"/>
            <ac:spMk id="14" creationId="{B2704E5E-F3F0-A76C-B4CE-D8ABA6280C17}"/>
          </ac:spMkLst>
        </pc:spChg>
      </pc:sldChg>
      <pc:sldChg chg="modSp mod">
        <pc:chgData name="Oren Raz" userId="688b4330b7cb69f7" providerId="LiveId" clId="{9E7449E7-1177-2040-A3C9-73B4A063B62A}" dt="2024-04-17T23:40:09.106" v="1618" actId="732"/>
        <pc:sldMkLst>
          <pc:docMk/>
          <pc:sldMk cId="3562176956" sldId="282"/>
        </pc:sldMkLst>
        <pc:picChg chg="mod modCrop">
          <ac:chgData name="Oren Raz" userId="688b4330b7cb69f7" providerId="LiveId" clId="{9E7449E7-1177-2040-A3C9-73B4A063B62A}" dt="2024-04-17T23:40:09.106" v="1618" actId="732"/>
          <ac:picMkLst>
            <pc:docMk/>
            <pc:sldMk cId="3562176956" sldId="282"/>
            <ac:picMk id="8" creationId="{A6CD91C6-FF56-D312-FCEC-80C80D7590A9}"/>
          </ac:picMkLst>
        </pc:picChg>
      </pc:sldChg>
      <pc:sldChg chg="addSp delSp modSp mod modAnim">
        <pc:chgData name="Oren Raz" userId="688b4330b7cb69f7" providerId="LiveId" clId="{9E7449E7-1177-2040-A3C9-73B4A063B62A}" dt="2024-04-18T00:15:27.674" v="1920"/>
        <pc:sldMkLst>
          <pc:docMk/>
          <pc:sldMk cId="3932508739" sldId="283"/>
        </pc:sldMkLst>
        <pc:spChg chg="mod">
          <ac:chgData name="Oren Raz" userId="688b4330b7cb69f7" providerId="LiveId" clId="{9E7449E7-1177-2040-A3C9-73B4A063B62A}" dt="2024-04-18T00:05:04.144" v="1751" actId="20577"/>
          <ac:spMkLst>
            <pc:docMk/>
            <pc:sldMk cId="3932508739" sldId="283"/>
            <ac:spMk id="5" creationId="{7EFA4890-2CE3-DD1B-9B5D-C86AD28F72CE}"/>
          </ac:spMkLst>
        </pc:spChg>
        <pc:spChg chg="add mod">
          <ac:chgData name="Oren Raz" userId="688b4330b7cb69f7" providerId="LiveId" clId="{9E7449E7-1177-2040-A3C9-73B4A063B62A}" dt="2024-04-18T00:08:16.373" v="1779" actId="1076"/>
          <ac:spMkLst>
            <pc:docMk/>
            <pc:sldMk cId="3932508739" sldId="283"/>
            <ac:spMk id="8" creationId="{FCED5A7E-E6BF-9B28-1345-441488CFCDB4}"/>
          </ac:spMkLst>
        </pc:spChg>
        <pc:spChg chg="del">
          <ac:chgData name="Oren Raz" userId="688b4330b7cb69f7" providerId="LiveId" clId="{9E7449E7-1177-2040-A3C9-73B4A063B62A}" dt="2024-04-18T00:03:38.574" v="1680" actId="478"/>
          <ac:spMkLst>
            <pc:docMk/>
            <pc:sldMk cId="3932508739" sldId="283"/>
            <ac:spMk id="15" creationId="{4A2D90E4-8E42-532E-5303-9C337465BE02}"/>
          </ac:spMkLst>
        </pc:spChg>
        <pc:spChg chg="add del mod">
          <ac:chgData name="Oren Raz" userId="688b4330b7cb69f7" providerId="LiveId" clId="{9E7449E7-1177-2040-A3C9-73B4A063B62A}" dt="2024-04-18T00:03:38.574" v="1680" actId="478"/>
          <ac:spMkLst>
            <pc:docMk/>
            <pc:sldMk cId="3932508739" sldId="283"/>
            <ac:spMk id="22" creationId="{F080D1E6-95F2-840A-61AF-93B0E942E50B}"/>
          </ac:spMkLst>
        </pc:spChg>
        <pc:spChg chg="add mod">
          <ac:chgData name="Oren Raz" userId="688b4330b7cb69f7" providerId="LiveId" clId="{9E7449E7-1177-2040-A3C9-73B4A063B62A}" dt="2024-04-18T00:15:14.279" v="1918" actId="20577"/>
          <ac:spMkLst>
            <pc:docMk/>
            <pc:sldMk cId="3932508739" sldId="283"/>
            <ac:spMk id="27" creationId="{90483683-B060-49E1-1B03-EE5DA6A7F5C7}"/>
          </ac:spMkLst>
        </pc:spChg>
        <pc:graphicFrameChg chg="add del">
          <ac:chgData name="Oren Raz" userId="688b4330b7cb69f7" providerId="LiveId" clId="{9E7449E7-1177-2040-A3C9-73B4A063B62A}" dt="2024-04-18T00:03:38.574" v="1680" actId="478"/>
          <ac:graphicFrameMkLst>
            <pc:docMk/>
            <pc:sldMk cId="3932508739" sldId="283"/>
            <ac:graphicFrameMk id="4" creationId="{F77ED4AA-BA76-E2C3-E091-FCE18E55FCEA}"/>
          </ac:graphicFrameMkLst>
        </pc:graphicFrameChg>
        <pc:picChg chg="add mod">
          <ac:chgData name="Oren Raz" userId="688b4330b7cb69f7" providerId="LiveId" clId="{9E7449E7-1177-2040-A3C9-73B4A063B62A}" dt="2024-04-18T00:06:30.266" v="1759" actId="14100"/>
          <ac:picMkLst>
            <pc:docMk/>
            <pc:sldMk cId="3932508739" sldId="283"/>
            <ac:picMk id="3" creationId="{7553E8CC-7C21-E31A-B41B-7C691A822DD7}"/>
          </ac:picMkLst>
        </pc:picChg>
        <pc:picChg chg="add mod">
          <ac:chgData name="Oren Raz" userId="688b4330b7cb69f7" providerId="LiveId" clId="{9E7449E7-1177-2040-A3C9-73B4A063B62A}" dt="2024-04-18T00:11:17.999" v="1797" actId="1076"/>
          <ac:picMkLst>
            <pc:docMk/>
            <pc:sldMk cId="3932508739" sldId="283"/>
            <ac:picMk id="20" creationId="{760462AA-BD17-3B7C-EB73-BF938DC7F1F4}"/>
          </ac:picMkLst>
        </pc:picChg>
        <pc:picChg chg="add mod">
          <ac:chgData name="Oren Raz" userId="688b4330b7cb69f7" providerId="LiveId" clId="{9E7449E7-1177-2040-A3C9-73B4A063B62A}" dt="2024-04-18T00:11:22.895" v="1798" actId="571"/>
          <ac:picMkLst>
            <pc:docMk/>
            <pc:sldMk cId="3932508739" sldId="283"/>
            <ac:picMk id="21" creationId="{E2C91B80-1ACE-95C9-6AFE-B627F09BF520}"/>
          </ac:picMkLst>
        </pc:picChg>
        <pc:cxnChg chg="add mod">
          <ac:chgData name="Oren Raz" userId="688b4330b7cb69f7" providerId="LiveId" clId="{9E7449E7-1177-2040-A3C9-73B4A063B62A}" dt="2024-04-18T00:09:55.973" v="1789" actId="1582"/>
          <ac:cxnSpMkLst>
            <pc:docMk/>
            <pc:sldMk cId="3932508739" sldId="283"/>
            <ac:cxnSpMk id="12" creationId="{5F2D17B2-F871-1308-EA67-95893FB26FA4}"/>
          </ac:cxnSpMkLst>
        </pc:cxnChg>
        <pc:cxnChg chg="add mod">
          <ac:chgData name="Oren Raz" userId="688b4330b7cb69f7" providerId="LiveId" clId="{9E7449E7-1177-2040-A3C9-73B4A063B62A}" dt="2024-04-18T00:09:55.973" v="1789" actId="1582"/>
          <ac:cxnSpMkLst>
            <pc:docMk/>
            <pc:sldMk cId="3932508739" sldId="283"/>
            <ac:cxnSpMk id="14" creationId="{ABC11F48-4F3D-C082-FDE1-FF2F45033DFC}"/>
          </ac:cxnSpMkLst>
        </pc:cxnChg>
        <pc:cxnChg chg="add mod">
          <ac:chgData name="Oren Raz" userId="688b4330b7cb69f7" providerId="LiveId" clId="{9E7449E7-1177-2040-A3C9-73B4A063B62A}" dt="2024-04-18T00:09:55.973" v="1789" actId="1582"/>
          <ac:cxnSpMkLst>
            <pc:docMk/>
            <pc:sldMk cId="3932508739" sldId="283"/>
            <ac:cxnSpMk id="17" creationId="{1B73A5C4-F714-6049-852E-29F00002D35A}"/>
          </ac:cxnSpMkLst>
        </pc:cxnChg>
        <pc:cxnChg chg="add mod">
          <ac:chgData name="Oren Raz" userId="688b4330b7cb69f7" providerId="LiveId" clId="{9E7449E7-1177-2040-A3C9-73B4A063B62A}" dt="2024-04-18T00:12:52.569" v="1840" actId="14100"/>
          <ac:cxnSpMkLst>
            <pc:docMk/>
            <pc:sldMk cId="3932508739" sldId="283"/>
            <ac:cxnSpMk id="23" creationId="{45B489A0-1407-6067-269B-8E353FFAF53D}"/>
          </ac:cxnSpMkLst>
        </pc:cxnChg>
      </pc:sldChg>
      <pc:sldChg chg="addSp modSp add del mod ord">
        <pc:chgData name="Oren Raz" userId="688b4330b7cb69f7" providerId="LiveId" clId="{9E7449E7-1177-2040-A3C9-73B4A063B62A}" dt="2024-04-18T09:03:33.460" v="2346" actId="2696"/>
        <pc:sldMkLst>
          <pc:docMk/>
          <pc:sldMk cId="825795195" sldId="284"/>
        </pc:sldMkLst>
        <pc:spChg chg="add mod">
          <ac:chgData name="Oren Raz" userId="688b4330b7cb69f7" providerId="LiveId" clId="{9E7449E7-1177-2040-A3C9-73B4A063B62A}" dt="2024-04-18T00:03:03.283" v="1678" actId="207"/>
          <ac:spMkLst>
            <pc:docMk/>
            <pc:sldMk cId="825795195" sldId="284"/>
            <ac:spMk id="3" creationId="{4E0D87E7-57EF-4108-EBA4-A64B3CE1B52B}"/>
          </ac:spMkLst>
        </pc:spChg>
      </pc:sldChg>
    </pc:docChg>
  </pc:docChgLst>
  <pc:docChgLst>
    <pc:chgData name="Guest User" providerId="Windows Live" clId="Web-{B73A9DB1-6DBD-4738-857E-260FB60A0AFE}"/>
    <pc:docChg chg="addSld delSld modSld">
      <pc:chgData name="Guest User" userId="" providerId="Windows Live" clId="Web-{B73A9DB1-6DBD-4738-857E-260FB60A0AFE}" dt="2024-04-12T15:40:15.817" v="801"/>
      <pc:docMkLst>
        <pc:docMk/>
      </pc:docMkLst>
      <pc:sldChg chg="addSp delSp modSp">
        <pc:chgData name="Guest User" userId="" providerId="Windows Live" clId="Web-{B73A9DB1-6DBD-4738-857E-260FB60A0AFE}" dt="2024-04-12T11:10:13.352" v="413" actId="1076"/>
        <pc:sldMkLst>
          <pc:docMk/>
          <pc:sldMk cId="868490184" sldId="263"/>
        </pc:sldMkLst>
        <pc:spChg chg="mod">
          <ac:chgData name="Guest User" userId="" providerId="Windows Live" clId="Web-{B73A9DB1-6DBD-4738-857E-260FB60A0AFE}" dt="2024-04-12T11:04:52.364" v="6" actId="20577"/>
          <ac:spMkLst>
            <pc:docMk/>
            <pc:sldMk cId="868490184" sldId="263"/>
            <ac:spMk id="2" creationId="{67802853-0AC1-83E3-BDB4-821B40D2B084}"/>
          </ac:spMkLst>
        </pc:spChg>
        <pc:spChg chg="add mod">
          <ac:chgData name="Guest User" userId="" providerId="Windows Live" clId="Web-{B73A9DB1-6DBD-4738-857E-260FB60A0AFE}" dt="2024-04-12T11:08:18.335" v="238" actId="1076"/>
          <ac:spMkLst>
            <pc:docMk/>
            <pc:sldMk cId="868490184" sldId="263"/>
            <ac:spMk id="3" creationId="{7FBC017B-405E-4BA6-FB92-2890343D730E}"/>
          </ac:spMkLst>
        </pc:spChg>
        <pc:spChg chg="mod">
          <ac:chgData name="Guest User" userId="" providerId="Windows Live" clId="Web-{B73A9DB1-6DBD-4738-857E-260FB60A0AFE}" dt="2024-04-12T11:05:31.005" v="18"/>
          <ac:spMkLst>
            <pc:docMk/>
            <pc:sldMk cId="868490184" sldId="263"/>
            <ac:spMk id="4" creationId="{FAA94F7A-97B6-871C-0026-B59FD012708A}"/>
          </ac:spMkLst>
        </pc:spChg>
        <pc:spChg chg="add mod ord">
          <ac:chgData name="Guest User" userId="" providerId="Windows Live" clId="Web-{B73A9DB1-6DBD-4738-857E-260FB60A0AFE}" dt="2024-04-12T11:09:27.914" v="354" actId="1076"/>
          <ac:spMkLst>
            <pc:docMk/>
            <pc:sldMk cId="868490184" sldId="263"/>
            <ac:spMk id="6" creationId="{4DB0431C-D303-EF17-7244-1E0549E000F3}"/>
          </ac:spMkLst>
        </pc:spChg>
        <pc:spChg chg="mod">
          <ac:chgData name="Guest User" userId="" providerId="Windows Live" clId="Web-{B73A9DB1-6DBD-4738-857E-260FB60A0AFE}" dt="2024-04-12T11:05:41.271" v="22" actId="1076"/>
          <ac:spMkLst>
            <pc:docMk/>
            <pc:sldMk cId="868490184" sldId="263"/>
            <ac:spMk id="8" creationId="{C168CBDC-2D3D-760A-8340-F48A3267E1A3}"/>
          </ac:spMkLst>
        </pc:spChg>
        <pc:spChg chg="mod">
          <ac:chgData name="Guest User" userId="" providerId="Windows Live" clId="Web-{B73A9DB1-6DBD-4738-857E-260FB60A0AFE}" dt="2024-04-12T11:05:58.896" v="30" actId="1076"/>
          <ac:spMkLst>
            <pc:docMk/>
            <pc:sldMk cId="868490184" sldId="263"/>
            <ac:spMk id="9" creationId="{D86ACFA8-F3F3-5312-25F4-89E930CC228E}"/>
          </ac:spMkLst>
        </pc:spChg>
        <pc:spChg chg="del mod">
          <ac:chgData name="Guest User" userId="" providerId="Windows Live" clId="Web-{B73A9DB1-6DBD-4738-857E-260FB60A0AFE}" dt="2024-04-12T11:07:32.288" v="220"/>
          <ac:spMkLst>
            <pc:docMk/>
            <pc:sldMk cId="868490184" sldId="263"/>
            <ac:spMk id="10" creationId="{2ECBAFD8-0F40-2B25-0F94-2604DA1247C5}"/>
          </ac:spMkLst>
        </pc:spChg>
        <pc:spChg chg="add mod">
          <ac:chgData name="Guest User" userId="" providerId="Windows Live" clId="Web-{B73A9DB1-6DBD-4738-857E-260FB60A0AFE}" dt="2024-04-12T11:10:13.352" v="413" actId="1076"/>
          <ac:spMkLst>
            <pc:docMk/>
            <pc:sldMk cId="868490184" sldId="263"/>
            <ac:spMk id="11" creationId="{B3B6F2E6-A410-5C0E-B216-99363A850677}"/>
          </ac:spMkLst>
        </pc:spChg>
        <pc:spChg chg="del">
          <ac:chgData name="Guest User" userId="" providerId="Windows Live" clId="Web-{B73A9DB1-6DBD-4738-857E-260FB60A0AFE}" dt="2024-04-12T11:04:54.958" v="7"/>
          <ac:spMkLst>
            <pc:docMk/>
            <pc:sldMk cId="868490184" sldId="263"/>
            <ac:spMk id="12" creationId="{EF8797A5-B021-77ED-FD7D-BD4102803C26}"/>
          </ac:spMkLst>
        </pc:spChg>
        <pc:spChg chg="mod">
          <ac:chgData name="Guest User" userId="" providerId="Windows Live" clId="Web-{B73A9DB1-6DBD-4738-857E-260FB60A0AFE}" dt="2024-04-12T11:07:59.991" v="234" actId="20577"/>
          <ac:spMkLst>
            <pc:docMk/>
            <pc:sldMk cId="868490184" sldId="263"/>
            <ac:spMk id="13" creationId="{517C0146-3C11-E1D5-ED62-147AE55DAD28}"/>
          </ac:spMkLst>
        </pc:spChg>
        <pc:spChg chg="del">
          <ac:chgData name="Guest User" userId="" providerId="Windows Live" clId="Web-{B73A9DB1-6DBD-4738-857E-260FB60A0AFE}" dt="2024-04-12T11:04:59.630" v="10"/>
          <ac:spMkLst>
            <pc:docMk/>
            <pc:sldMk cId="868490184" sldId="263"/>
            <ac:spMk id="14" creationId="{0D5385C3-2B92-25FB-5B74-AC09FCBF0270}"/>
          </ac:spMkLst>
        </pc:spChg>
        <pc:spChg chg="del">
          <ac:chgData name="Guest User" userId="" providerId="Windows Live" clId="Web-{B73A9DB1-6DBD-4738-857E-260FB60A0AFE}" dt="2024-04-12T11:05:01.427" v="11"/>
          <ac:spMkLst>
            <pc:docMk/>
            <pc:sldMk cId="868490184" sldId="263"/>
            <ac:spMk id="15" creationId="{977E4497-24B9-2534-2D46-F6276860143D}"/>
          </ac:spMkLst>
        </pc:spChg>
        <pc:spChg chg="del">
          <ac:chgData name="Guest User" userId="" providerId="Windows Live" clId="Web-{B73A9DB1-6DBD-4738-857E-260FB60A0AFE}" dt="2024-04-12T11:05:02.802" v="12"/>
          <ac:spMkLst>
            <pc:docMk/>
            <pc:sldMk cId="868490184" sldId="263"/>
            <ac:spMk id="16" creationId="{3B108755-003D-5FEE-FEDC-6B03309EA5F6}"/>
          </ac:spMkLst>
        </pc:spChg>
        <pc:picChg chg="mod">
          <ac:chgData name="Guest User" userId="" providerId="Windows Live" clId="Web-{B73A9DB1-6DBD-4738-857E-260FB60A0AFE}" dt="2024-04-12T11:05:52.521" v="28" actId="1076"/>
          <ac:picMkLst>
            <pc:docMk/>
            <pc:sldMk cId="868490184" sldId="263"/>
            <ac:picMk id="5" creationId="{6A259D5B-2968-6938-4F86-FCBEF228F9DA}"/>
          </ac:picMkLst>
        </pc:picChg>
        <pc:picChg chg="mod">
          <ac:chgData name="Guest User" userId="" providerId="Windows Live" clId="Web-{B73A9DB1-6DBD-4738-857E-260FB60A0AFE}" dt="2024-04-12T11:05:55.240" v="29" actId="1076"/>
          <ac:picMkLst>
            <pc:docMk/>
            <pc:sldMk cId="868490184" sldId="263"/>
            <ac:picMk id="7" creationId="{7AF249C9-3440-B2C2-16E3-9BBD50CD28D6}"/>
          </ac:picMkLst>
        </pc:picChg>
        <pc:picChg chg="mod">
          <ac:chgData name="Guest User" userId="" providerId="Windows Live" clId="Web-{B73A9DB1-6DBD-4738-857E-260FB60A0AFE}" dt="2024-04-12T11:09:18.617" v="346" actId="1076"/>
          <ac:picMkLst>
            <pc:docMk/>
            <pc:sldMk cId="868490184" sldId="263"/>
            <ac:picMk id="17" creationId="{53AF5DB1-B127-55F0-E7E5-245A1B05CA92}"/>
          </ac:picMkLst>
        </pc:picChg>
        <pc:picChg chg="del">
          <ac:chgData name="Guest User" userId="" providerId="Windows Live" clId="Web-{B73A9DB1-6DBD-4738-857E-260FB60A0AFE}" dt="2024-04-12T11:04:57.583" v="9"/>
          <ac:picMkLst>
            <pc:docMk/>
            <pc:sldMk cId="868490184" sldId="263"/>
            <ac:picMk id="19" creationId="{6B615400-FA05-070E-D0AF-CCCED8490D04}"/>
          </ac:picMkLst>
        </pc:picChg>
        <pc:picChg chg="del">
          <ac:chgData name="Guest User" userId="" providerId="Windows Live" clId="Web-{B73A9DB1-6DBD-4738-857E-260FB60A0AFE}" dt="2024-04-12T11:04:56.724" v="8"/>
          <ac:picMkLst>
            <pc:docMk/>
            <pc:sldMk cId="868490184" sldId="263"/>
            <ac:picMk id="20" creationId="{3705A8E9-B077-4992-DB65-6BFBBF7128C5}"/>
          </ac:picMkLst>
        </pc:picChg>
      </pc:sldChg>
      <pc:sldChg chg="addSp modSp">
        <pc:chgData name="Guest User" userId="" providerId="Windows Live" clId="Web-{B73A9DB1-6DBD-4738-857E-260FB60A0AFE}" dt="2024-04-12T15:40:15.817" v="801"/>
        <pc:sldMkLst>
          <pc:docMk/>
          <pc:sldMk cId="3763750328" sldId="269"/>
        </pc:sldMkLst>
        <pc:graphicFrameChg chg="add mod modGraphic">
          <ac:chgData name="Guest User" userId="" providerId="Windows Live" clId="Web-{B73A9DB1-6DBD-4738-857E-260FB60A0AFE}" dt="2024-04-12T15:40:15.817" v="801"/>
          <ac:graphicFrameMkLst>
            <pc:docMk/>
            <pc:sldMk cId="3763750328" sldId="269"/>
            <ac:graphicFrameMk id="5" creationId="{EC74C82C-6811-129C-19B0-2B5B5517D220}"/>
          </ac:graphicFrameMkLst>
        </pc:graphicFrameChg>
      </pc:sldChg>
      <pc:sldChg chg="delSp modSp add del replId">
        <pc:chgData name="Guest User" userId="" providerId="Windows Live" clId="Web-{B73A9DB1-6DBD-4738-857E-260FB60A0AFE}" dt="2024-04-12T11:11:27.087" v="474"/>
        <pc:sldMkLst>
          <pc:docMk/>
          <pc:sldMk cId="2924170341" sldId="276"/>
        </pc:sldMkLst>
        <pc:spChg chg="mod">
          <ac:chgData name="Guest User" userId="" providerId="Windows Live" clId="Web-{B73A9DB1-6DBD-4738-857E-260FB60A0AFE}" dt="2024-04-12T11:04:48.755" v="3" actId="20577"/>
          <ac:spMkLst>
            <pc:docMk/>
            <pc:sldMk cId="2924170341" sldId="276"/>
            <ac:spMk id="2" creationId="{67802853-0AC1-83E3-BDB4-821B40D2B084}"/>
          </ac:spMkLst>
        </pc:spChg>
        <pc:picChg chg="del">
          <ac:chgData name="Guest User" userId="" providerId="Windows Live" clId="Web-{B73A9DB1-6DBD-4738-857E-260FB60A0AFE}" dt="2024-04-12T11:10:19.962" v="414"/>
          <ac:picMkLst>
            <pc:docMk/>
            <pc:sldMk cId="2924170341" sldId="276"/>
            <ac:picMk id="17" creationId="{53AF5DB1-B127-55F0-E7E5-245A1B05CA92}"/>
          </ac:picMkLst>
        </pc:picChg>
      </pc:sldChg>
      <pc:sldChg chg="addSp delSp modSp add replId">
        <pc:chgData name="Guest User" userId="" providerId="Windows Live" clId="Web-{B73A9DB1-6DBD-4738-857E-260FB60A0AFE}" dt="2024-04-12T11:13:13.417" v="670" actId="14100"/>
        <pc:sldMkLst>
          <pc:docMk/>
          <pc:sldMk cId="3576127626" sldId="277"/>
        </pc:sldMkLst>
        <pc:spChg chg="mod">
          <ac:chgData name="Guest User" userId="" providerId="Windows Live" clId="Web-{B73A9DB1-6DBD-4738-857E-260FB60A0AFE}" dt="2024-04-12T11:10:31.399" v="417" actId="20577"/>
          <ac:spMkLst>
            <pc:docMk/>
            <pc:sldMk cId="3576127626" sldId="277"/>
            <ac:spMk id="2" creationId="{67802853-0AC1-83E3-BDB4-821B40D2B084}"/>
          </ac:spMkLst>
        </pc:spChg>
        <pc:spChg chg="del">
          <ac:chgData name="Guest User" userId="" providerId="Windows Live" clId="Web-{B73A9DB1-6DBD-4738-857E-260FB60A0AFE}" dt="2024-04-12T11:11:23.322" v="473"/>
          <ac:spMkLst>
            <pc:docMk/>
            <pc:sldMk cId="3576127626" sldId="277"/>
            <ac:spMk id="3" creationId="{7FBC017B-405E-4BA6-FB92-2890343D730E}"/>
          </ac:spMkLst>
        </pc:spChg>
        <pc:spChg chg="add del">
          <ac:chgData name="Guest User" userId="" providerId="Windows Live" clId="Web-{B73A9DB1-6DBD-4738-857E-260FB60A0AFE}" dt="2024-04-12T11:11:06.759" v="467"/>
          <ac:spMkLst>
            <pc:docMk/>
            <pc:sldMk cId="3576127626" sldId="277"/>
            <ac:spMk id="6" creationId="{4DB0431C-D303-EF17-7244-1E0549E000F3}"/>
          </ac:spMkLst>
        </pc:spChg>
        <pc:spChg chg="mod">
          <ac:chgData name="Guest User" userId="" providerId="Windows Live" clId="Web-{B73A9DB1-6DBD-4738-857E-260FB60A0AFE}" dt="2024-04-12T11:12:54.073" v="662" actId="20577"/>
          <ac:spMkLst>
            <pc:docMk/>
            <pc:sldMk cId="3576127626" sldId="277"/>
            <ac:spMk id="8" creationId="{C168CBDC-2D3D-760A-8340-F48A3267E1A3}"/>
          </ac:spMkLst>
        </pc:spChg>
        <pc:spChg chg="del">
          <ac:chgData name="Guest User" userId="" providerId="Windows Live" clId="Web-{B73A9DB1-6DBD-4738-857E-260FB60A0AFE}" dt="2024-04-12T11:11:21.697" v="472"/>
          <ac:spMkLst>
            <pc:docMk/>
            <pc:sldMk cId="3576127626" sldId="277"/>
            <ac:spMk id="9" creationId="{D86ACFA8-F3F3-5312-25F4-89E930CC228E}"/>
          </ac:spMkLst>
        </pc:spChg>
        <pc:spChg chg="del">
          <ac:chgData name="Guest User" userId="" providerId="Windows Live" clId="Web-{B73A9DB1-6DBD-4738-857E-260FB60A0AFE}" dt="2024-04-12T11:11:11.556" v="468"/>
          <ac:spMkLst>
            <pc:docMk/>
            <pc:sldMk cId="3576127626" sldId="277"/>
            <ac:spMk id="11" creationId="{B3B6F2E6-A410-5C0E-B216-99363A850677}"/>
          </ac:spMkLst>
        </pc:spChg>
        <pc:spChg chg="mod">
          <ac:chgData name="Guest User" userId="" providerId="Windows Live" clId="Web-{B73A9DB1-6DBD-4738-857E-260FB60A0AFE}" dt="2024-04-12T11:11:01.650" v="463" actId="20577"/>
          <ac:spMkLst>
            <pc:docMk/>
            <pc:sldMk cId="3576127626" sldId="277"/>
            <ac:spMk id="13" creationId="{517C0146-3C11-E1D5-ED62-147AE55DAD28}"/>
          </ac:spMkLst>
        </pc:spChg>
        <pc:picChg chg="del">
          <ac:chgData name="Guest User" userId="" providerId="Windows Live" clId="Web-{B73A9DB1-6DBD-4738-857E-260FB60A0AFE}" dt="2024-04-12T11:10:41.102" v="421"/>
          <ac:picMkLst>
            <pc:docMk/>
            <pc:sldMk cId="3576127626" sldId="277"/>
            <ac:picMk id="5" creationId="{6A259D5B-2968-6938-4F86-FCBEF228F9DA}"/>
          </ac:picMkLst>
        </pc:picChg>
        <pc:picChg chg="del">
          <ac:chgData name="Guest User" userId="" providerId="Windows Live" clId="Web-{B73A9DB1-6DBD-4738-857E-260FB60A0AFE}" dt="2024-04-12T11:10:40.290" v="420"/>
          <ac:picMkLst>
            <pc:docMk/>
            <pc:sldMk cId="3576127626" sldId="277"/>
            <ac:picMk id="7" creationId="{7AF249C9-3440-B2C2-16E3-9BBD50CD28D6}"/>
          </ac:picMkLst>
        </pc:picChg>
        <pc:picChg chg="add mod">
          <ac:chgData name="Guest User" userId="" providerId="Windows Live" clId="Web-{B73A9DB1-6DBD-4738-857E-260FB60A0AFE}" dt="2024-04-12T11:13:13.417" v="670" actId="14100"/>
          <ac:picMkLst>
            <pc:docMk/>
            <pc:sldMk cId="3576127626" sldId="277"/>
            <ac:picMk id="12" creationId="{01CF452D-F11C-0CF6-05F5-E450C887C403}"/>
          </ac:picMkLst>
        </pc:picChg>
        <pc:picChg chg="add mod">
          <ac:chgData name="Guest User" userId="" providerId="Windows Live" clId="Web-{B73A9DB1-6DBD-4738-857E-260FB60A0AFE}" dt="2024-04-12T11:13:09.885" v="668" actId="1076"/>
          <ac:picMkLst>
            <pc:docMk/>
            <pc:sldMk cId="3576127626" sldId="277"/>
            <ac:picMk id="15" creationId="{D00612BE-3D19-9571-05B1-30572B041240}"/>
          </ac:picMkLst>
        </pc:picChg>
        <pc:picChg chg="add mod">
          <ac:chgData name="Guest User" userId="" providerId="Windows Live" clId="Web-{B73A9DB1-6DBD-4738-857E-260FB60A0AFE}" dt="2024-04-12T11:13:00.526" v="665" actId="1076"/>
          <ac:picMkLst>
            <pc:docMk/>
            <pc:sldMk cId="3576127626" sldId="277"/>
            <ac:picMk id="16" creationId="{5E73F7AC-B78C-2996-E7CC-03C02A506C5B}"/>
          </ac:picMkLst>
        </pc:picChg>
        <pc:picChg chg="del">
          <ac:chgData name="Guest User" userId="" providerId="Windows Live" clId="Web-{B73A9DB1-6DBD-4738-857E-260FB60A0AFE}" dt="2024-04-12T11:11:02.071" v="464"/>
          <ac:picMkLst>
            <pc:docMk/>
            <pc:sldMk cId="3576127626" sldId="277"/>
            <ac:picMk id="17" creationId="{53AF5DB1-B127-55F0-E7E5-245A1B05CA92}"/>
          </ac:picMkLst>
        </pc:picChg>
        <pc:picChg chg="add mod">
          <ac:chgData name="Guest User" userId="" providerId="Windows Live" clId="Web-{B73A9DB1-6DBD-4738-857E-260FB60A0AFE}" dt="2024-04-12T11:13:03.526" v="666" actId="1076"/>
          <ac:picMkLst>
            <pc:docMk/>
            <pc:sldMk cId="3576127626" sldId="277"/>
            <ac:picMk id="18" creationId="{21FAD16F-ACE8-5803-EAE6-CE51446A8E90}"/>
          </ac:picMkLst>
        </pc:picChg>
      </pc:sldChg>
    </pc:docChg>
  </pc:docChgLst>
  <pc:docChgLst>
    <pc:chgData name="Guest User" providerId="Windows Live" clId="Web-{6B59C1F5-5801-40B9-8610-8F3F5C60DA0C}"/>
    <pc:docChg chg="addSld delSld modSld sldOrd">
      <pc:chgData name="Guest User" userId="" providerId="Windows Live" clId="Web-{6B59C1F5-5801-40B9-8610-8F3F5C60DA0C}" dt="2024-04-17T13:38:50.467" v="1122"/>
      <pc:docMkLst>
        <pc:docMk/>
      </pc:docMkLst>
      <pc:sldChg chg="addSp delSp modSp">
        <pc:chgData name="Guest User" userId="" providerId="Windows Live" clId="Web-{6B59C1F5-5801-40B9-8610-8F3F5C60DA0C}" dt="2024-04-17T13:38:50.467" v="1122"/>
        <pc:sldMkLst>
          <pc:docMk/>
          <pc:sldMk cId="3763750328" sldId="269"/>
        </pc:sldMkLst>
        <pc:spChg chg="add del mod">
          <ac:chgData name="Guest User" userId="" providerId="Windows Live" clId="Web-{6B59C1F5-5801-40B9-8610-8F3F5C60DA0C}" dt="2024-04-17T13:30:02.472" v="1030"/>
          <ac:spMkLst>
            <pc:docMk/>
            <pc:sldMk cId="3763750328" sldId="269"/>
            <ac:spMk id="3" creationId="{C15CF12A-E87F-BF71-D94C-04D0236316E9}"/>
          </ac:spMkLst>
        </pc:spChg>
        <pc:spChg chg="mod">
          <ac:chgData name="Guest User" userId="" providerId="Windows Live" clId="Web-{6B59C1F5-5801-40B9-8610-8F3F5C60DA0C}" dt="2024-04-17T13:30:01.143" v="1029" actId="20577"/>
          <ac:spMkLst>
            <pc:docMk/>
            <pc:sldMk cId="3763750328" sldId="269"/>
            <ac:spMk id="4" creationId="{BDD053F2-4AA4-779B-8790-C20AB174A9C5}"/>
          </ac:spMkLst>
        </pc:spChg>
        <pc:graphicFrameChg chg="mod modGraphic">
          <ac:chgData name="Guest User" userId="" providerId="Windows Live" clId="Web-{6B59C1F5-5801-40B9-8610-8F3F5C60DA0C}" dt="2024-04-17T13:38:50.467" v="1122"/>
          <ac:graphicFrameMkLst>
            <pc:docMk/>
            <pc:sldMk cId="3763750328" sldId="269"/>
            <ac:graphicFrameMk id="5" creationId="{EC74C82C-6811-129C-19B0-2B5B5517D220}"/>
          </ac:graphicFrameMkLst>
        </pc:graphicFrameChg>
      </pc:sldChg>
      <pc:sldChg chg="modSp">
        <pc:chgData name="Guest User" userId="" providerId="Windows Live" clId="Web-{6B59C1F5-5801-40B9-8610-8F3F5C60DA0C}" dt="2024-04-17T11:35:32.953" v="74" actId="20577"/>
        <pc:sldMkLst>
          <pc:docMk/>
          <pc:sldMk cId="3934596926" sldId="271"/>
        </pc:sldMkLst>
        <pc:spChg chg="mod">
          <ac:chgData name="Guest User" userId="" providerId="Windows Live" clId="Web-{6B59C1F5-5801-40B9-8610-8F3F5C60DA0C}" dt="2024-04-17T11:35:32.953" v="74" actId="20577"/>
          <ac:spMkLst>
            <pc:docMk/>
            <pc:sldMk cId="3934596926" sldId="271"/>
            <ac:spMk id="27" creationId="{91A77211-4304-FB95-2662-5280E69536E0}"/>
          </ac:spMkLst>
        </pc:spChg>
      </pc:sldChg>
      <pc:sldChg chg="modSp del">
        <pc:chgData name="Guest User" userId="" providerId="Windows Live" clId="Web-{6B59C1F5-5801-40B9-8610-8F3F5C60DA0C}" dt="2024-04-17T12:23:03.974" v="985"/>
        <pc:sldMkLst>
          <pc:docMk/>
          <pc:sldMk cId="1272920586" sldId="272"/>
        </pc:sldMkLst>
        <pc:picChg chg="mod">
          <ac:chgData name="Guest User" userId="" providerId="Windows Live" clId="Web-{6B59C1F5-5801-40B9-8610-8F3F5C60DA0C}" dt="2024-04-17T12:19:09.910" v="900" actId="1076"/>
          <ac:picMkLst>
            <pc:docMk/>
            <pc:sldMk cId="1272920586" sldId="272"/>
            <ac:picMk id="4" creationId="{E01E363C-2CB0-B6E2-035D-51AC4BB1F620}"/>
          </ac:picMkLst>
        </pc:picChg>
      </pc:sldChg>
      <pc:sldChg chg="addSp delSp modSp modNotes">
        <pc:chgData name="Guest User" userId="" providerId="Windows Live" clId="Web-{6B59C1F5-5801-40B9-8610-8F3F5C60DA0C}" dt="2024-04-17T12:29:40.915" v="996"/>
        <pc:sldMkLst>
          <pc:docMk/>
          <pc:sldMk cId="327254935" sldId="273"/>
        </pc:sldMkLst>
        <pc:spChg chg="mod">
          <ac:chgData name="Guest User" userId="" providerId="Windows Live" clId="Web-{6B59C1F5-5801-40B9-8610-8F3F5C60DA0C}" dt="2024-04-17T12:23:01.162" v="984" actId="20577"/>
          <ac:spMkLst>
            <pc:docMk/>
            <pc:sldMk cId="327254935" sldId="273"/>
            <ac:spMk id="2" creationId="{67802853-0AC1-83E3-BDB4-821B40D2B084}"/>
          </ac:spMkLst>
        </pc:spChg>
        <pc:spChg chg="del">
          <ac:chgData name="Guest User" userId="" providerId="Windows Live" clId="Web-{6B59C1F5-5801-40B9-8610-8F3F5C60DA0C}" dt="2024-04-17T11:45:11.738" v="175"/>
          <ac:spMkLst>
            <pc:docMk/>
            <pc:sldMk cId="327254935" sldId="273"/>
            <ac:spMk id="3" creationId="{0FF00CA0-46BC-B70B-F121-1D3FA07B4116}"/>
          </ac:spMkLst>
        </pc:spChg>
        <pc:spChg chg="add del mod">
          <ac:chgData name="Guest User" userId="" providerId="Windows Live" clId="Web-{6B59C1F5-5801-40B9-8610-8F3F5C60DA0C}" dt="2024-04-17T11:45:14.770" v="176"/>
          <ac:spMkLst>
            <pc:docMk/>
            <pc:sldMk cId="327254935" sldId="273"/>
            <ac:spMk id="5" creationId="{28EE973E-8F95-BAA2-38ED-43C4662C11C3}"/>
          </ac:spMkLst>
        </pc:spChg>
        <pc:spChg chg="add del mod">
          <ac:chgData name="Guest User" userId="" providerId="Windows Live" clId="Web-{6B59C1F5-5801-40B9-8610-8F3F5C60DA0C}" dt="2024-04-17T11:45:28.738" v="179"/>
          <ac:spMkLst>
            <pc:docMk/>
            <pc:sldMk cId="327254935" sldId="273"/>
            <ac:spMk id="6" creationId="{2825F2A5-EE92-741F-6B6D-2D425560D514}"/>
          </ac:spMkLst>
        </pc:spChg>
        <pc:spChg chg="add del mod">
          <ac:chgData name="Guest User" userId="" providerId="Windows Live" clId="Web-{6B59C1F5-5801-40B9-8610-8F3F5C60DA0C}" dt="2024-04-17T11:45:24.301" v="178"/>
          <ac:spMkLst>
            <pc:docMk/>
            <pc:sldMk cId="327254935" sldId="273"/>
            <ac:spMk id="8" creationId="{D52AE458-7E93-00D9-A92D-1CE249F1E5BB}"/>
          </ac:spMkLst>
        </pc:spChg>
        <pc:spChg chg="add mod">
          <ac:chgData name="Guest User" userId="" providerId="Windows Live" clId="Web-{6B59C1F5-5801-40B9-8610-8F3F5C60DA0C}" dt="2024-04-17T11:52:41.882" v="347" actId="14100"/>
          <ac:spMkLst>
            <pc:docMk/>
            <pc:sldMk cId="327254935" sldId="273"/>
            <ac:spMk id="10" creationId="{DF544A3C-30DE-854E-6DF2-4605D72F061E}"/>
          </ac:spMkLst>
        </pc:spChg>
        <pc:spChg chg="add mod">
          <ac:chgData name="Guest User" userId="" providerId="Windows Live" clId="Web-{6B59C1F5-5801-40B9-8610-8F3F5C60DA0C}" dt="2024-04-17T11:53:23.992" v="369" actId="20577"/>
          <ac:spMkLst>
            <pc:docMk/>
            <pc:sldMk cId="327254935" sldId="273"/>
            <ac:spMk id="12" creationId="{99669378-A47E-5BD6-B5CD-38870B03249C}"/>
          </ac:spMkLst>
        </pc:spChg>
        <pc:spChg chg="add del mod">
          <ac:chgData name="Guest User" userId="" providerId="Windows Live" clId="Web-{6B59C1F5-5801-40B9-8610-8F3F5C60DA0C}" dt="2024-04-17T12:23:25.803" v="987"/>
          <ac:spMkLst>
            <pc:docMk/>
            <pc:sldMk cId="327254935" sldId="273"/>
            <ac:spMk id="14" creationId="{E2C2C4F6-403A-F1CE-5338-FB11EC557915}"/>
          </ac:spMkLst>
        </pc:spChg>
        <pc:spChg chg="add del">
          <ac:chgData name="Guest User" userId="" providerId="Windows Live" clId="Web-{6B59C1F5-5801-40B9-8610-8F3F5C60DA0C}" dt="2024-04-17T11:49:25.475" v="316"/>
          <ac:spMkLst>
            <pc:docMk/>
            <pc:sldMk cId="327254935" sldId="273"/>
            <ac:spMk id="16" creationId="{72957F6E-FE09-27BC-C921-6C93E2059F20}"/>
          </ac:spMkLst>
        </pc:spChg>
        <pc:spChg chg="add mod">
          <ac:chgData name="Guest User" userId="" providerId="Windows Live" clId="Web-{6B59C1F5-5801-40B9-8610-8F3F5C60DA0C}" dt="2024-04-17T11:53:58.336" v="379" actId="14100"/>
          <ac:spMkLst>
            <pc:docMk/>
            <pc:sldMk cId="327254935" sldId="273"/>
            <ac:spMk id="18" creationId="{7B939435-2B1C-66B5-E6C8-E580C2444AE4}"/>
          </ac:spMkLst>
        </pc:spChg>
        <pc:spChg chg="add del">
          <ac:chgData name="Guest User" userId="" providerId="Windows Live" clId="Web-{6B59C1F5-5801-40B9-8610-8F3F5C60DA0C}" dt="2024-04-17T11:46:54.958" v="251"/>
          <ac:spMkLst>
            <pc:docMk/>
            <pc:sldMk cId="327254935" sldId="273"/>
            <ac:spMk id="20" creationId="{20ECADAA-A976-AE39-905A-75FEBBFDAA19}"/>
          </ac:spMkLst>
        </pc:spChg>
        <pc:spChg chg="add del mod">
          <ac:chgData name="Guest User" userId="" providerId="Windows Live" clId="Web-{6B59C1F5-5801-40B9-8610-8F3F5C60DA0C}" dt="2024-04-17T11:45:20.051" v="177"/>
          <ac:spMkLst>
            <pc:docMk/>
            <pc:sldMk cId="327254935" sldId="273"/>
            <ac:spMk id="26" creationId="{23D95D65-1294-7F42-4BCA-964DFD7CED91}"/>
          </ac:spMkLst>
        </pc:spChg>
        <pc:spChg chg="add del mod">
          <ac:chgData name="Guest User" userId="" providerId="Windows Live" clId="Web-{6B59C1F5-5801-40B9-8610-8F3F5C60DA0C}" dt="2024-04-17T12:23:21.677" v="986"/>
          <ac:spMkLst>
            <pc:docMk/>
            <pc:sldMk cId="327254935" sldId="273"/>
            <ac:spMk id="31" creationId="{A8958D0C-9FAA-05FD-7BEC-69AE296C4451}"/>
          </ac:spMkLst>
        </pc:spChg>
        <pc:spChg chg="add mod">
          <ac:chgData name="Guest User" userId="" providerId="Windows Live" clId="Web-{6B59C1F5-5801-40B9-8610-8F3F5C60DA0C}" dt="2024-04-17T12:23:45.662" v="990"/>
          <ac:spMkLst>
            <pc:docMk/>
            <pc:sldMk cId="327254935" sldId="273"/>
            <ac:spMk id="32" creationId="{A8958D0C-9FAA-05FD-7BEC-69AE296C4451}"/>
          </ac:spMkLst>
        </pc:spChg>
        <pc:picChg chg="del mod">
          <ac:chgData name="Guest User" userId="" providerId="Windows Live" clId="Web-{6B59C1F5-5801-40B9-8610-8F3F5C60DA0C}" dt="2024-04-17T12:29:40.915" v="996"/>
          <ac:picMkLst>
            <pc:docMk/>
            <pc:sldMk cId="327254935" sldId="273"/>
            <ac:picMk id="3" creationId="{8F76CC4E-B91B-8BFD-F81B-BBF79B722770}"/>
          </ac:picMkLst>
        </pc:picChg>
        <pc:picChg chg="add del">
          <ac:chgData name="Guest User" userId="" providerId="Windows Live" clId="Web-{6B59C1F5-5801-40B9-8610-8F3F5C60DA0C}" dt="2024-04-17T11:46:12.692" v="234"/>
          <ac:picMkLst>
            <pc:docMk/>
            <pc:sldMk cId="327254935" sldId="273"/>
            <ac:picMk id="22" creationId="{124825B4-6197-E756-6658-DE75542586DD}"/>
          </ac:picMkLst>
        </pc:picChg>
        <pc:picChg chg="add del">
          <ac:chgData name="Guest User" userId="" providerId="Windows Live" clId="Web-{6B59C1F5-5801-40B9-8610-8F3F5C60DA0C}" dt="2024-04-17T11:46:27.020" v="242"/>
          <ac:picMkLst>
            <pc:docMk/>
            <pc:sldMk cId="327254935" sldId="273"/>
            <ac:picMk id="24" creationId="{A079DA16-3DF2-1F1C-D0E5-3241B020EA60}"/>
          </ac:picMkLst>
        </pc:picChg>
        <pc:picChg chg="add mod">
          <ac:chgData name="Guest User" userId="" providerId="Windows Live" clId="Web-{6B59C1F5-5801-40B9-8610-8F3F5C60DA0C}" dt="2024-04-17T11:47:23.302" v="260" actId="1076"/>
          <ac:picMkLst>
            <pc:docMk/>
            <pc:sldMk cId="327254935" sldId="273"/>
            <ac:picMk id="28" creationId="{0D578F6F-6218-AA40-4B4D-779D6416A8E6}"/>
          </ac:picMkLst>
        </pc:picChg>
        <pc:picChg chg="add mod">
          <ac:chgData name="Guest User" userId="" providerId="Windows Live" clId="Web-{6B59C1F5-5801-40B9-8610-8F3F5C60DA0C}" dt="2024-04-17T11:49:39.350" v="321" actId="1076"/>
          <ac:picMkLst>
            <pc:docMk/>
            <pc:sldMk cId="327254935" sldId="273"/>
            <ac:picMk id="30" creationId="{2C231B4E-BC00-589C-267F-77407F010DBC}"/>
          </ac:picMkLst>
        </pc:picChg>
      </pc:sldChg>
      <pc:sldChg chg="modSp">
        <pc:chgData name="Guest User" userId="" providerId="Windows Live" clId="Web-{6B59C1F5-5801-40B9-8610-8F3F5C60DA0C}" dt="2024-04-17T11:31:14.888" v="19" actId="1076"/>
        <pc:sldMkLst>
          <pc:docMk/>
          <pc:sldMk cId="2458674851" sldId="274"/>
        </pc:sldMkLst>
        <pc:spChg chg="mod">
          <ac:chgData name="Guest User" userId="" providerId="Windows Live" clId="Web-{6B59C1F5-5801-40B9-8610-8F3F5C60DA0C}" dt="2024-04-17T11:31:14.857" v="17" actId="1076"/>
          <ac:spMkLst>
            <pc:docMk/>
            <pc:sldMk cId="2458674851" sldId="274"/>
            <ac:spMk id="29" creationId="{0DC9467C-DCAE-08A8-C282-8A0D8A65A859}"/>
          </ac:spMkLst>
        </pc:spChg>
        <pc:spChg chg="mod">
          <ac:chgData name="Guest User" userId="" providerId="Windows Live" clId="Web-{6B59C1F5-5801-40B9-8610-8F3F5C60DA0C}" dt="2024-04-17T11:31:14.873" v="18" actId="1076"/>
          <ac:spMkLst>
            <pc:docMk/>
            <pc:sldMk cId="2458674851" sldId="274"/>
            <ac:spMk id="32" creationId="{92233517-7B6F-CE59-7CBD-5EB7F1A23663}"/>
          </ac:spMkLst>
        </pc:spChg>
        <pc:spChg chg="mod">
          <ac:chgData name="Guest User" userId="" providerId="Windows Live" clId="Web-{6B59C1F5-5801-40B9-8610-8F3F5C60DA0C}" dt="2024-04-17T11:31:14.888" v="19" actId="1076"/>
          <ac:spMkLst>
            <pc:docMk/>
            <pc:sldMk cId="2458674851" sldId="274"/>
            <ac:spMk id="33" creationId="{7D8FA787-1A6C-6C00-70C2-C52965C67CC0}"/>
          </ac:spMkLst>
        </pc:spChg>
        <pc:picChg chg="mod">
          <ac:chgData name="Guest User" userId="" providerId="Windows Live" clId="Web-{6B59C1F5-5801-40B9-8610-8F3F5C60DA0C}" dt="2024-04-17T11:31:14.826" v="16" actId="1076"/>
          <ac:picMkLst>
            <pc:docMk/>
            <pc:sldMk cId="2458674851" sldId="274"/>
            <ac:picMk id="25" creationId="{6E4B8FE2-1A20-EB8B-09B9-F60B674163BE}"/>
          </ac:picMkLst>
        </pc:picChg>
      </pc:sldChg>
      <pc:sldChg chg="addSp modSp">
        <pc:chgData name="Guest User" userId="" providerId="Windows Live" clId="Web-{6B59C1F5-5801-40B9-8610-8F3F5C60DA0C}" dt="2024-04-17T12:30:32.571" v="1011" actId="1076"/>
        <pc:sldMkLst>
          <pc:docMk/>
          <pc:sldMk cId="378549768" sldId="278"/>
        </pc:sldMkLst>
        <pc:picChg chg="add mod ord">
          <ac:chgData name="Guest User" userId="" providerId="Windows Live" clId="Web-{6B59C1F5-5801-40B9-8610-8F3F5C60DA0C}" dt="2024-04-17T12:30:24.384" v="1008"/>
          <ac:picMkLst>
            <pc:docMk/>
            <pc:sldMk cId="378549768" sldId="278"/>
            <ac:picMk id="4" creationId="{245F4712-19DA-D526-EFEC-5AAD1F9E6A35}"/>
          </ac:picMkLst>
        </pc:picChg>
        <pc:picChg chg="mod">
          <ac:chgData name="Guest User" userId="" providerId="Windows Live" clId="Web-{6B59C1F5-5801-40B9-8610-8F3F5C60DA0C}" dt="2024-04-17T12:30:32.571" v="1011" actId="1076"/>
          <ac:picMkLst>
            <pc:docMk/>
            <pc:sldMk cId="378549768" sldId="278"/>
            <ac:picMk id="24" creationId="{63EA0956-979B-C30F-D9DA-87D1679AB2BB}"/>
          </ac:picMkLst>
        </pc:picChg>
      </pc:sldChg>
      <pc:sldChg chg="del">
        <pc:chgData name="Guest User" userId="" providerId="Windows Live" clId="Web-{6B59C1F5-5801-40B9-8610-8F3F5C60DA0C}" dt="2024-04-17T11:44:56.082" v="165"/>
        <pc:sldMkLst>
          <pc:docMk/>
          <pc:sldMk cId="3304229069" sldId="279"/>
        </pc:sldMkLst>
      </pc:sldChg>
      <pc:sldChg chg="addSp delSp modSp add replId">
        <pc:chgData name="Guest User" userId="" providerId="Windows Live" clId="Web-{6B59C1F5-5801-40B9-8610-8F3F5C60DA0C}" dt="2024-04-17T12:18:41.535" v="894" actId="20577"/>
        <pc:sldMkLst>
          <pc:docMk/>
          <pc:sldMk cId="41722252" sldId="280"/>
        </pc:sldMkLst>
        <pc:spChg chg="mod">
          <ac:chgData name="Guest User" userId="" providerId="Windows Live" clId="Web-{6B59C1F5-5801-40B9-8610-8F3F5C60DA0C}" dt="2024-04-17T11:34:56.765" v="55" actId="20577"/>
          <ac:spMkLst>
            <pc:docMk/>
            <pc:sldMk cId="41722252" sldId="280"/>
            <ac:spMk id="2" creationId="{67802853-0AC1-83E3-BDB4-821B40D2B084}"/>
          </ac:spMkLst>
        </pc:spChg>
        <pc:spChg chg="del mod">
          <ac:chgData name="Guest User" userId="" providerId="Windows Live" clId="Web-{6B59C1F5-5801-40B9-8610-8F3F5C60DA0C}" dt="2024-04-17T12:03:41.075" v="425"/>
          <ac:spMkLst>
            <pc:docMk/>
            <pc:sldMk cId="41722252" sldId="280"/>
            <ac:spMk id="3" creationId="{0FF00CA0-46BC-B70B-F121-1D3FA07B4116}"/>
          </ac:spMkLst>
        </pc:spChg>
        <pc:spChg chg="add mod">
          <ac:chgData name="Guest User" userId="" providerId="Windows Live" clId="Web-{6B59C1F5-5801-40B9-8610-8F3F5C60DA0C}" dt="2024-04-17T12:18:41.535" v="894" actId="20577"/>
          <ac:spMkLst>
            <pc:docMk/>
            <pc:sldMk cId="41722252" sldId="280"/>
            <ac:spMk id="7" creationId="{2FED8209-8A4E-696B-A577-6CEB91D4A480}"/>
          </ac:spMkLst>
        </pc:spChg>
        <pc:spChg chg="add del mod">
          <ac:chgData name="Guest User" userId="" providerId="Windows Live" clId="Web-{6B59C1F5-5801-40B9-8610-8F3F5C60DA0C}" dt="2024-04-17T12:03:45.809" v="426"/>
          <ac:spMkLst>
            <pc:docMk/>
            <pc:sldMk cId="41722252" sldId="280"/>
            <ac:spMk id="9" creationId="{626BE0EC-20C8-01D0-37E9-FD26CA62BD22}"/>
          </ac:spMkLst>
        </pc:spChg>
        <pc:spChg chg="add del mod">
          <ac:chgData name="Guest User" userId="" providerId="Windows Live" clId="Web-{6B59C1F5-5801-40B9-8610-8F3F5C60DA0C}" dt="2024-04-17T12:06:05.342" v="473"/>
          <ac:spMkLst>
            <pc:docMk/>
            <pc:sldMk cId="41722252" sldId="280"/>
            <ac:spMk id="11" creationId="{F14523B7-20EA-9F9A-E77B-10E2AE250CD9}"/>
          </ac:spMkLst>
        </pc:spChg>
        <pc:spChg chg="add del">
          <ac:chgData name="Guest User" userId="" providerId="Windows Live" clId="Web-{6B59C1F5-5801-40B9-8610-8F3F5C60DA0C}" dt="2024-04-17T12:05:56.779" v="471"/>
          <ac:spMkLst>
            <pc:docMk/>
            <pc:sldMk cId="41722252" sldId="280"/>
            <ac:spMk id="13" creationId="{F056CB0E-3011-24A6-1612-3F9172DDB4EB}"/>
          </ac:spMkLst>
        </pc:spChg>
        <pc:spChg chg="add mod">
          <ac:chgData name="Guest User" userId="" providerId="Windows Live" clId="Web-{6B59C1F5-5801-40B9-8610-8F3F5C60DA0C}" dt="2024-04-17T12:11:33.516" v="812" actId="14100"/>
          <ac:spMkLst>
            <pc:docMk/>
            <pc:sldMk cId="41722252" sldId="280"/>
            <ac:spMk id="14" creationId="{B2704E5E-F3F0-A76C-B4CE-D8ABA6280C17}"/>
          </ac:spMkLst>
        </pc:spChg>
        <pc:spChg chg="add mod">
          <ac:chgData name="Guest User" userId="" providerId="Windows Live" clId="Web-{6B59C1F5-5801-40B9-8610-8F3F5C60DA0C}" dt="2024-04-17T12:18:11.800" v="888" actId="14100"/>
          <ac:spMkLst>
            <pc:docMk/>
            <pc:sldMk cId="41722252" sldId="280"/>
            <ac:spMk id="15" creationId="{B16582F1-8093-1E45-4A00-A1A5628FD419}"/>
          </ac:spMkLst>
        </pc:spChg>
        <pc:picChg chg="add del mod">
          <ac:chgData name="Guest User" userId="" providerId="Windows Live" clId="Web-{6B59C1F5-5801-40B9-8610-8F3F5C60DA0C}" dt="2024-04-17T12:03:02.043" v="411"/>
          <ac:picMkLst>
            <pc:docMk/>
            <pc:sldMk cId="41722252" sldId="280"/>
            <ac:picMk id="4" creationId="{2B59D983-99F2-D853-5B80-D9F5466735B7}"/>
          </ac:picMkLst>
        </pc:picChg>
        <pc:picChg chg="add mod">
          <ac:chgData name="Guest User" userId="" providerId="Windows Live" clId="Web-{6B59C1F5-5801-40B9-8610-8F3F5C60DA0C}" dt="2024-04-17T12:18:18.488" v="889" actId="1076"/>
          <ac:picMkLst>
            <pc:docMk/>
            <pc:sldMk cId="41722252" sldId="280"/>
            <ac:picMk id="5" creationId="{C4172D59-AD89-83A7-70EA-7BA2BDEB8981}"/>
          </ac:picMkLst>
        </pc:picChg>
      </pc:sldChg>
      <pc:sldChg chg="add del replId">
        <pc:chgData name="Guest User" userId="" providerId="Windows Live" clId="Web-{6B59C1F5-5801-40B9-8610-8F3F5C60DA0C}" dt="2024-04-17T11:46:37.239" v="247"/>
        <pc:sldMkLst>
          <pc:docMk/>
          <pc:sldMk cId="2128279791" sldId="281"/>
        </pc:sldMkLst>
      </pc:sldChg>
      <pc:sldChg chg="modSp add ord replId">
        <pc:chgData name="Guest User" userId="" providerId="Windows Live" clId="Web-{6B59C1F5-5801-40B9-8610-8F3F5C60DA0C}" dt="2024-04-17T12:22:50.443" v="970"/>
        <pc:sldMkLst>
          <pc:docMk/>
          <pc:sldMk cId="2219970382" sldId="281"/>
        </pc:sldMkLst>
        <pc:spChg chg="mod">
          <ac:chgData name="Guest User" userId="" providerId="Windows Live" clId="Web-{6B59C1F5-5801-40B9-8610-8F3F5C60DA0C}" dt="2024-04-17T12:21:31.380" v="961" actId="20577"/>
          <ac:spMkLst>
            <pc:docMk/>
            <pc:sldMk cId="2219970382" sldId="281"/>
            <ac:spMk id="14" creationId="{E2C2C4F6-403A-F1CE-5338-FB11EC557915}"/>
          </ac:spMkLst>
        </pc:spChg>
        <pc:spChg chg="mod">
          <ac:chgData name="Guest User" userId="" providerId="Windows Live" clId="Web-{6B59C1F5-5801-40B9-8610-8F3F5C60DA0C}" dt="2024-04-17T12:21:47.411" v="968" actId="20577"/>
          <ac:spMkLst>
            <pc:docMk/>
            <pc:sldMk cId="2219970382" sldId="281"/>
            <ac:spMk id="18" creationId="{7B939435-2B1C-66B5-E6C8-E580C2444AE4}"/>
          </ac:spMkLst>
        </pc:spChg>
      </pc:sldChg>
    </pc:docChg>
  </pc:docChgLst>
  <pc:docChgLst>
    <pc:chgData name="Guest User" providerId="Windows Live" clId="Web-{044C653E-72EA-4EB1-B46B-937168533C07}"/>
    <pc:docChg chg="modSld">
      <pc:chgData name="Guest User" userId="" providerId="Windows Live" clId="Web-{044C653E-72EA-4EB1-B46B-937168533C07}" dt="2024-04-17T22:50:55.239" v="370" actId="14100"/>
      <pc:docMkLst>
        <pc:docMk/>
      </pc:docMkLst>
      <pc:sldChg chg="addSp delSp modSp">
        <pc:chgData name="Guest User" userId="" providerId="Windows Live" clId="Web-{044C653E-72EA-4EB1-B46B-937168533C07}" dt="2024-04-17T22:42:07.437" v="92" actId="20577"/>
        <pc:sldMkLst>
          <pc:docMk/>
          <pc:sldMk cId="3562176956" sldId="282"/>
        </pc:sldMkLst>
        <pc:spChg chg="del">
          <ac:chgData name="Guest User" userId="" providerId="Windows Live" clId="Web-{044C653E-72EA-4EB1-B46B-937168533C07}" dt="2024-04-17T22:40:17.276" v="6"/>
          <ac:spMkLst>
            <pc:docMk/>
            <pc:sldMk cId="3562176956" sldId="282"/>
            <ac:spMk id="3" creationId="{0FF00CA0-46BC-B70B-F121-1D3FA07B4116}"/>
          </ac:spMkLst>
        </pc:spChg>
        <pc:spChg chg="add del mod">
          <ac:chgData name="Guest User" userId="" providerId="Windows Live" clId="Web-{044C653E-72EA-4EB1-B46B-937168533C07}" dt="2024-04-17T22:40:21.479" v="7"/>
          <ac:spMkLst>
            <pc:docMk/>
            <pc:sldMk cId="3562176956" sldId="282"/>
            <ac:spMk id="12" creationId="{5D3B4CE4-B48D-5184-5FD7-5A9150471DF3}"/>
          </ac:spMkLst>
        </pc:spChg>
        <pc:spChg chg="add del mod">
          <ac:chgData name="Guest User" userId="" providerId="Windows Live" clId="Web-{044C653E-72EA-4EB1-B46B-937168533C07}" dt="2024-04-17T22:40:51.699" v="45"/>
          <ac:spMkLst>
            <pc:docMk/>
            <pc:sldMk cId="3562176956" sldId="282"/>
            <ac:spMk id="13" creationId="{463206C3-2FA2-9F3A-C2DD-F563A6A315C7}"/>
          </ac:spMkLst>
        </pc:spChg>
        <pc:spChg chg="add mod">
          <ac:chgData name="Guest User" userId="" providerId="Windows Live" clId="Web-{044C653E-72EA-4EB1-B46B-937168533C07}" dt="2024-04-17T22:42:07.437" v="92" actId="20577"/>
          <ac:spMkLst>
            <pc:docMk/>
            <pc:sldMk cId="3562176956" sldId="282"/>
            <ac:spMk id="14" creationId="{5420BC7C-6499-C19B-F385-32E632CE9A69}"/>
          </ac:spMkLst>
        </pc:spChg>
        <pc:picChg chg="add mod">
          <ac:chgData name="Guest User" userId="" providerId="Windows Live" clId="Web-{044C653E-72EA-4EB1-B46B-937168533C07}" dt="2024-04-17T22:40:55.981" v="47" actId="1076"/>
          <ac:picMkLst>
            <pc:docMk/>
            <pc:sldMk cId="3562176956" sldId="282"/>
            <ac:picMk id="4" creationId="{565C23DD-ACE9-6558-5DA7-E12ACA48D4FA}"/>
          </ac:picMkLst>
        </pc:picChg>
      </pc:sldChg>
      <pc:sldChg chg="addSp delSp modSp">
        <pc:chgData name="Guest User" userId="" providerId="Windows Live" clId="Web-{044C653E-72EA-4EB1-B46B-937168533C07}" dt="2024-04-17T22:50:55.239" v="370" actId="14100"/>
        <pc:sldMkLst>
          <pc:docMk/>
          <pc:sldMk cId="3932508739" sldId="283"/>
        </pc:sldMkLst>
        <pc:spChg chg="add del">
          <ac:chgData name="Guest User" userId="" providerId="Windows Live" clId="Web-{044C653E-72EA-4EB1-B46B-937168533C07}" dt="2024-04-17T22:48:06.186" v="217"/>
          <ac:spMkLst>
            <pc:docMk/>
            <pc:sldMk cId="3932508739" sldId="283"/>
            <ac:spMk id="7" creationId="{4CC3AC23-7C36-7BF3-8D88-8C136265F2F6}"/>
          </ac:spMkLst>
        </pc:spChg>
        <pc:spChg chg="add del">
          <ac:chgData name="Guest User" userId="" providerId="Windows Live" clId="Web-{044C653E-72EA-4EB1-B46B-937168533C07}" dt="2024-04-17T22:44:41.396" v="98"/>
          <ac:spMkLst>
            <pc:docMk/>
            <pc:sldMk cId="3932508739" sldId="283"/>
            <ac:spMk id="13" creationId="{63D296B0-85B2-938D-6D82-98B645393086}"/>
          </ac:spMkLst>
        </pc:spChg>
        <pc:spChg chg="add mod">
          <ac:chgData name="Guest User" userId="" providerId="Windows Live" clId="Web-{044C653E-72EA-4EB1-B46B-937168533C07}" dt="2024-04-17T22:50:55.239" v="370" actId="14100"/>
          <ac:spMkLst>
            <pc:docMk/>
            <pc:sldMk cId="3932508739" sldId="283"/>
            <ac:spMk id="15" creationId="{4A2D90E4-8E42-532E-5303-9C337465BE02}"/>
          </ac:spMkLst>
        </pc:spChg>
        <pc:spChg chg="add del mod">
          <ac:chgData name="Guest User" userId="" providerId="Windows Live" clId="Web-{044C653E-72EA-4EB1-B46B-937168533C07}" dt="2024-04-17T22:46:09.618" v="184"/>
          <ac:spMkLst>
            <pc:docMk/>
            <pc:sldMk cId="3932508739" sldId="283"/>
            <ac:spMk id="16" creationId="{514CA4D9-0E7E-7ED8-3A5E-105179B750ED}"/>
          </ac:spMkLst>
        </pc:spChg>
        <pc:spChg chg="add mod">
          <ac:chgData name="Guest User" userId="" providerId="Windows Live" clId="Web-{044C653E-72EA-4EB1-B46B-937168533C07}" dt="2024-04-17T22:49:28.114" v="246" actId="14100"/>
          <ac:spMkLst>
            <pc:docMk/>
            <pc:sldMk cId="3932508739" sldId="283"/>
            <ac:spMk id="22" creationId="{F080D1E6-95F2-840A-61AF-93B0E942E50B}"/>
          </ac:spMkLst>
        </pc:spChg>
        <pc:graphicFrameChg chg="add mod modGraphic">
          <ac:chgData name="Guest User" userId="" providerId="Windows Live" clId="Web-{044C653E-72EA-4EB1-B46B-937168533C07}" dt="2024-04-17T22:48:54.235" v="238" actId="1076"/>
          <ac:graphicFrameMkLst>
            <pc:docMk/>
            <pc:sldMk cId="3932508739" sldId="283"/>
            <ac:graphicFrameMk id="4" creationId="{F77ED4AA-BA76-E2C3-E091-FCE18E55FCEA}"/>
          </ac:graphicFrameMkLst>
        </pc:graphicFrameChg>
        <pc:graphicFrameChg chg="add del">
          <ac:chgData name="Guest User" userId="" providerId="Windows Live" clId="Web-{044C653E-72EA-4EB1-B46B-937168533C07}" dt="2024-04-17T22:48:22.343" v="219"/>
          <ac:graphicFrameMkLst>
            <pc:docMk/>
            <pc:sldMk cId="3932508739" sldId="283"/>
            <ac:graphicFrameMk id="18" creationId="{35988727-18B3-A63C-3EA5-5B75BE0D8EA5}"/>
          </ac:graphicFrameMkLst>
        </pc:graphicFrameChg>
        <pc:graphicFrameChg chg="add del mod">
          <ac:chgData name="Guest User" userId="" providerId="Windows Live" clId="Web-{044C653E-72EA-4EB1-B46B-937168533C07}" dt="2024-04-17T22:48:47.047" v="237"/>
          <ac:graphicFrameMkLst>
            <pc:docMk/>
            <pc:sldMk cId="3932508739" sldId="283"/>
            <ac:graphicFrameMk id="20" creationId="{6F9EE61F-8C8F-0E4E-8926-A48C1F22EB5A}"/>
          </ac:graphicFrameMkLst>
        </pc:graphicFrameChg>
        <pc:picChg chg="add del">
          <ac:chgData name="Guest User" userId="" providerId="Windows Live" clId="Web-{044C653E-72EA-4EB1-B46B-937168533C07}" dt="2024-04-17T22:44:41.396" v="100"/>
          <ac:picMkLst>
            <pc:docMk/>
            <pc:sldMk cId="3932508739" sldId="283"/>
            <ac:picMk id="9" creationId="{B678390A-E74A-249F-DEBC-926E7DA2A4CB}"/>
          </ac:picMkLst>
        </pc:picChg>
        <pc:picChg chg="add del">
          <ac:chgData name="Guest User" userId="" providerId="Windows Live" clId="Web-{044C653E-72EA-4EB1-B46B-937168533C07}" dt="2024-04-17T22:44:41.396" v="99"/>
          <ac:picMkLst>
            <pc:docMk/>
            <pc:sldMk cId="3932508739" sldId="283"/>
            <ac:picMk id="11" creationId="{5A94EA4F-EE0A-5F7C-937F-3E29B0C3D47B}"/>
          </ac:picMkLst>
        </pc:picChg>
      </pc:sldChg>
    </pc:docChg>
  </pc:docChgLst>
  <pc:docChgLst>
    <pc:chgData name="Guest User" providerId="Windows Live" clId="Web-{A1CB41EE-C2D2-400A-BB97-0E9B14E8B6F0}"/>
    <pc:docChg chg="modSld">
      <pc:chgData name="Guest User" userId="" providerId="Windows Live" clId="Web-{A1CB41EE-C2D2-400A-BB97-0E9B14E8B6F0}" dt="2024-04-11T11:00:17.719" v="16" actId="20577"/>
      <pc:docMkLst>
        <pc:docMk/>
      </pc:docMkLst>
      <pc:sldChg chg="modSp">
        <pc:chgData name="Guest User" userId="" providerId="Windows Live" clId="Web-{A1CB41EE-C2D2-400A-BB97-0E9B14E8B6F0}" dt="2024-04-11T11:00:17.719" v="16" actId="20577"/>
        <pc:sldMkLst>
          <pc:docMk/>
          <pc:sldMk cId="3792077655" sldId="261"/>
        </pc:sldMkLst>
        <pc:spChg chg="mod">
          <ac:chgData name="Guest User" userId="" providerId="Windows Live" clId="Web-{A1CB41EE-C2D2-400A-BB97-0E9B14E8B6F0}" dt="2024-04-11T11:00:17.719" v="16" actId="20577"/>
          <ac:spMkLst>
            <pc:docMk/>
            <pc:sldMk cId="3792077655" sldId="261"/>
            <ac:spMk id="2" creationId="{67802853-0AC1-83E3-BDB4-821B40D2B084}"/>
          </ac:spMkLst>
        </pc:spChg>
      </pc:sldChg>
    </pc:docChg>
  </pc:docChgLst>
  <pc:docChgLst>
    <pc:chgData name="Guest User" providerId="Windows Live" clId="Web-{DEA94300-F6DD-4A7D-B753-439D4DE14846}"/>
    <pc:docChg chg="addSld delSld modSld sldOrd">
      <pc:chgData name="Guest User" userId="" providerId="Windows Live" clId="Web-{DEA94300-F6DD-4A7D-B753-439D4DE14846}" dt="2024-04-11T13:16:24.600" v="2073" actId="20577"/>
      <pc:docMkLst>
        <pc:docMk/>
      </pc:docMkLst>
      <pc:sldChg chg="addSp delSp modSp modNotes">
        <pc:chgData name="Guest User" userId="" providerId="Windows Live" clId="Web-{DEA94300-F6DD-4A7D-B753-439D4DE14846}" dt="2024-04-11T12:34:35.559" v="1055" actId="20577"/>
        <pc:sldMkLst>
          <pc:docMk/>
          <pc:sldMk cId="3792077655" sldId="261"/>
        </pc:sldMkLst>
        <pc:spChg chg="mod">
          <ac:chgData name="Guest User" userId="" providerId="Windows Live" clId="Web-{DEA94300-F6DD-4A7D-B753-439D4DE14846}" dt="2024-04-11T12:04:11.081" v="427" actId="20577"/>
          <ac:spMkLst>
            <pc:docMk/>
            <pc:sldMk cId="3792077655" sldId="261"/>
            <ac:spMk id="2" creationId="{67802853-0AC1-83E3-BDB4-821B40D2B084}"/>
          </ac:spMkLst>
        </pc:spChg>
        <pc:spChg chg="add del mod">
          <ac:chgData name="Guest User" userId="" providerId="Windows Live" clId="Web-{DEA94300-F6DD-4A7D-B753-439D4DE14846}" dt="2024-04-11T12:06:02.834" v="430"/>
          <ac:spMkLst>
            <pc:docMk/>
            <pc:sldMk cId="3792077655" sldId="261"/>
            <ac:spMk id="4" creationId="{FB66DD52-25E1-6376-1864-FC0311B88DD5}"/>
          </ac:spMkLst>
        </pc:spChg>
        <pc:spChg chg="add del mod">
          <ac:chgData name="Guest User" userId="" providerId="Windows Live" clId="Web-{DEA94300-F6DD-4A7D-B753-439D4DE14846}" dt="2024-04-11T12:04:15.238" v="429"/>
          <ac:spMkLst>
            <pc:docMk/>
            <pc:sldMk cId="3792077655" sldId="261"/>
            <ac:spMk id="7" creationId="{E0C8A0F9-738B-CC50-E2D1-6A7C176C27E6}"/>
          </ac:spMkLst>
        </pc:spChg>
        <pc:spChg chg="add mod">
          <ac:chgData name="Guest User" userId="" providerId="Windows Live" clId="Web-{DEA94300-F6DD-4A7D-B753-439D4DE14846}" dt="2024-04-11T12:30:00.006" v="868" actId="20577"/>
          <ac:spMkLst>
            <pc:docMk/>
            <pc:sldMk cId="3792077655" sldId="261"/>
            <ac:spMk id="9" creationId="{C100F909-05A8-4A7D-FF89-A596912F6D73}"/>
          </ac:spMkLst>
        </pc:spChg>
        <pc:spChg chg="add mod">
          <ac:chgData name="Guest User" userId="" providerId="Windows Live" clId="Web-{DEA94300-F6DD-4A7D-B753-439D4DE14846}" dt="2024-04-11T12:30:38.898" v="891" actId="1076"/>
          <ac:spMkLst>
            <pc:docMk/>
            <pc:sldMk cId="3792077655" sldId="261"/>
            <ac:spMk id="12" creationId="{742C20CF-CC54-B507-DE3A-C5D211785F55}"/>
          </ac:spMkLst>
        </pc:spChg>
        <pc:spChg chg="add mod">
          <ac:chgData name="Guest User" userId="" providerId="Windows Live" clId="Web-{DEA94300-F6DD-4A7D-B753-439D4DE14846}" dt="2024-04-11T12:21:42.511" v="614"/>
          <ac:spMkLst>
            <pc:docMk/>
            <pc:sldMk cId="3792077655" sldId="261"/>
            <ac:spMk id="13" creationId="{F9F55DA6-85D9-3BB0-3528-1BA6F235E41A}"/>
          </ac:spMkLst>
        </pc:spChg>
        <pc:spChg chg="add mod">
          <ac:chgData name="Guest User" userId="" providerId="Windows Live" clId="Web-{DEA94300-F6DD-4A7D-B753-439D4DE14846}" dt="2024-04-11T12:34:35.559" v="1055" actId="20577"/>
          <ac:spMkLst>
            <pc:docMk/>
            <pc:sldMk cId="3792077655" sldId="261"/>
            <ac:spMk id="14" creationId="{1951CC12-F3C7-405A-4C38-1E1BD8F01B15}"/>
          </ac:spMkLst>
        </pc:spChg>
        <pc:spChg chg="add mod">
          <ac:chgData name="Guest User" userId="" providerId="Windows Live" clId="Web-{DEA94300-F6DD-4A7D-B753-439D4DE14846}" dt="2024-04-11T12:32:00.822" v="931" actId="1076"/>
          <ac:spMkLst>
            <pc:docMk/>
            <pc:sldMk cId="3792077655" sldId="261"/>
            <ac:spMk id="15" creationId="{7C5A39C3-045E-0F13-3E3C-D9235C5B5B93}"/>
          </ac:spMkLst>
        </pc:spChg>
        <pc:picChg chg="add del mod">
          <ac:chgData name="Guest User" userId="" providerId="Windows Live" clId="Web-{DEA94300-F6DD-4A7D-B753-439D4DE14846}" dt="2024-04-11T12:04:12.347" v="428"/>
          <ac:picMkLst>
            <pc:docMk/>
            <pc:sldMk cId="3792077655" sldId="261"/>
            <ac:picMk id="5" creationId="{51B4297D-8ACF-B597-D62E-D64C49D5CCED}"/>
          </ac:picMkLst>
        </pc:picChg>
        <pc:picChg chg="add mod ord">
          <ac:chgData name="Guest User" userId="" providerId="Windows Live" clId="Web-{DEA94300-F6DD-4A7D-B753-439D4DE14846}" dt="2024-04-11T12:26:49.565" v="850" actId="14100"/>
          <ac:picMkLst>
            <pc:docMk/>
            <pc:sldMk cId="3792077655" sldId="261"/>
            <ac:picMk id="8" creationId="{46E33135-2AD0-6E48-C291-001C75A76294}"/>
          </ac:picMkLst>
        </pc:picChg>
        <pc:picChg chg="add mod">
          <ac:chgData name="Guest User" userId="" providerId="Windows Live" clId="Web-{DEA94300-F6DD-4A7D-B753-439D4DE14846}" dt="2024-04-11T12:26:55.393" v="852" actId="1076"/>
          <ac:picMkLst>
            <pc:docMk/>
            <pc:sldMk cId="3792077655" sldId="261"/>
            <ac:picMk id="10" creationId="{6921C071-3C96-B8C4-10A9-C5F2E55F2742}"/>
          </ac:picMkLst>
        </pc:picChg>
        <pc:picChg chg="add mod">
          <ac:chgData name="Guest User" userId="" providerId="Windows Live" clId="Web-{DEA94300-F6DD-4A7D-B753-439D4DE14846}" dt="2024-04-11T12:26:57.502" v="853" actId="1076"/>
          <ac:picMkLst>
            <pc:docMk/>
            <pc:sldMk cId="3792077655" sldId="261"/>
            <ac:picMk id="11" creationId="{F3E3E5AB-6DB3-391D-D4B1-9FF7B031554A}"/>
          </ac:picMkLst>
        </pc:picChg>
      </pc:sldChg>
      <pc:sldChg chg="modSp">
        <pc:chgData name="Guest User" userId="" providerId="Windows Live" clId="Web-{DEA94300-F6DD-4A7D-B753-439D4DE14846}" dt="2024-04-11T11:02:06.358" v="47" actId="20577"/>
        <pc:sldMkLst>
          <pc:docMk/>
          <pc:sldMk cId="868490184" sldId="263"/>
        </pc:sldMkLst>
        <pc:spChg chg="mod">
          <ac:chgData name="Guest User" userId="" providerId="Windows Live" clId="Web-{DEA94300-F6DD-4A7D-B753-439D4DE14846}" dt="2024-04-11T11:02:06.358" v="47" actId="20577"/>
          <ac:spMkLst>
            <pc:docMk/>
            <pc:sldMk cId="868490184" sldId="263"/>
            <ac:spMk id="2" creationId="{67802853-0AC1-83E3-BDB4-821B40D2B084}"/>
          </ac:spMkLst>
        </pc:spChg>
      </pc:sldChg>
      <pc:sldChg chg="addSp delSp modSp add ord replId addAnim modNotes">
        <pc:chgData name="Guest User" userId="" providerId="Windows Live" clId="Web-{DEA94300-F6DD-4A7D-B753-439D4DE14846}" dt="2024-04-11T13:16:24.600" v="2073" actId="20577"/>
        <pc:sldMkLst>
          <pc:docMk/>
          <pc:sldMk cId="2949067528" sldId="268"/>
        </pc:sldMkLst>
        <pc:spChg chg="mod">
          <ac:chgData name="Guest User" userId="" providerId="Windows Live" clId="Web-{DEA94300-F6DD-4A7D-B753-439D4DE14846}" dt="2024-04-11T11:01:37.513" v="1" actId="20577"/>
          <ac:spMkLst>
            <pc:docMk/>
            <pc:sldMk cId="2949067528" sldId="268"/>
            <ac:spMk id="2" creationId="{67802853-0AC1-83E3-BDB4-821B40D2B084}"/>
          </ac:spMkLst>
        </pc:spChg>
        <pc:spChg chg="add mod">
          <ac:chgData name="Guest User" userId="" providerId="Windows Live" clId="Web-{DEA94300-F6DD-4A7D-B753-439D4DE14846}" dt="2024-04-11T13:12:02.516" v="2018" actId="1076"/>
          <ac:spMkLst>
            <pc:docMk/>
            <pc:sldMk cId="2949067528" sldId="268"/>
            <ac:spMk id="6" creationId="{6F0F8FA0-D9A2-649B-6EB8-06454BCA1591}"/>
          </ac:spMkLst>
        </pc:spChg>
        <pc:spChg chg="add mod">
          <ac:chgData name="Guest User" userId="" providerId="Windows Live" clId="Web-{DEA94300-F6DD-4A7D-B753-439D4DE14846}" dt="2024-04-11T13:12:05.531" v="2019" actId="1076"/>
          <ac:spMkLst>
            <pc:docMk/>
            <pc:sldMk cId="2949067528" sldId="268"/>
            <ac:spMk id="8" creationId="{1950220F-753A-0EE1-3FEE-51EBE6C884FA}"/>
          </ac:spMkLst>
        </pc:spChg>
        <pc:spChg chg="add del">
          <ac:chgData name="Guest User" userId="" providerId="Windows Live" clId="Web-{DEA94300-F6DD-4A7D-B753-439D4DE14846}" dt="2024-04-11T13:06:25.446" v="1983"/>
          <ac:spMkLst>
            <pc:docMk/>
            <pc:sldMk cId="2949067528" sldId="268"/>
            <ac:spMk id="9" creationId="{E5E82F8C-AFA7-9109-E04D-9936D6B92F5F}"/>
          </ac:spMkLst>
        </pc:spChg>
        <pc:spChg chg="add mod">
          <ac:chgData name="Guest User" userId="" providerId="Windows Live" clId="Web-{DEA94300-F6DD-4A7D-B753-439D4DE14846}" dt="2024-04-11T13:16:24.600" v="2073" actId="20577"/>
          <ac:spMkLst>
            <pc:docMk/>
            <pc:sldMk cId="2949067528" sldId="268"/>
            <ac:spMk id="16" creationId="{417C37B9-1117-EC09-A0EE-ADE434E22FF7}"/>
          </ac:spMkLst>
        </pc:spChg>
        <pc:graphicFrameChg chg="add mod modGraphic">
          <ac:chgData name="Guest User" userId="" providerId="Windows Live" clId="Web-{DEA94300-F6DD-4A7D-B753-439D4DE14846}" dt="2024-04-11T13:12:12.625" v="2020" actId="1076"/>
          <ac:graphicFrameMkLst>
            <pc:docMk/>
            <pc:sldMk cId="2949067528" sldId="268"/>
            <ac:graphicFrameMk id="7" creationId="{44F0E485-8694-D2D0-9E5C-CFCAAB1D20BC}"/>
          </ac:graphicFrameMkLst>
        </pc:graphicFrameChg>
        <pc:picChg chg="add del mod">
          <ac:chgData name="Guest User" userId="" providerId="Windows Live" clId="Web-{DEA94300-F6DD-4A7D-B753-439D4DE14846}" dt="2024-04-11T13:13:56.503" v="2041"/>
          <ac:picMkLst>
            <pc:docMk/>
            <pc:sldMk cId="2949067528" sldId="268"/>
            <ac:picMk id="4" creationId="{17CA3870-C11D-98E6-8CA1-E8A61DA69884}"/>
          </ac:picMkLst>
        </pc:picChg>
        <pc:picChg chg="add del mod">
          <ac:chgData name="Guest User" userId="" providerId="Windows Live" clId="Web-{DEA94300-F6DD-4A7D-B753-439D4DE14846}" dt="2024-04-11T13:14:17.550" v="2043"/>
          <ac:picMkLst>
            <pc:docMk/>
            <pc:sldMk cId="2949067528" sldId="268"/>
            <ac:picMk id="10" creationId="{54AA4C74-045B-1794-D2CB-78203A382B80}"/>
          </ac:picMkLst>
        </pc:picChg>
        <pc:picChg chg="add del mod">
          <ac:chgData name="Guest User" userId="" providerId="Windows Live" clId="Web-{DEA94300-F6DD-4A7D-B753-439D4DE14846}" dt="2024-04-11T13:10:16.717" v="2001"/>
          <ac:picMkLst>
            <pc:docMk/>
            <pc:sldMk cId="2949067528" sldId="268"/>
            <ac:picMk id="11" creationId="{B54101A5-0AF3-DB10-7183-08255E0A2A9C}"/>
          </ac:picMkLst>
        </pc:picChg>
        <pc:picChg chg="add mod">
          <ac:chgData name="Guest User" userId="" providerId="Windows Live" clId="Web-{DEA94300-F6DD-4A7D-B753-439D4DE14846}" dt="2024-04-11T13:15:06.614" v="2055" actId="1076"/>
          <ac:picMkLst>
            <pc:docMk/>
            <pc:sldMk cId="2949067528" sldId="268"/>
            <ac:picMk id="12" creationId="{C7C8C01B-A86F-F053-72BC-72B0CFDA4DD7}"/>
          </ac:picMkLst>
        </pc:picChg>
        <pc:picChg chg="add mod">
          <ac:chgData name="Guest User" userId="" providerId="Windows Live" clId="Web-{DEA94300-F6DD-4A7D-B753-439D4DE14846}" dt="2024-04-11T13:15:06.582" v="2054" actId="1076"/>
          <ac:picMkLst>
            <pc:docMk/>
            <pc:sldMk cId="2949067528" sldId="268"/>
            <ac:picMk id="13" creationId="{8E690BE6-326F-F04B-13D1-54B5E20D12B3}"/>
          </ac:picMkLst>
        </pc:picChg>
        <pc:picChg chg="add mod">
          <ac:chgData name="Guest User" userId="" providerId="Windows Live" clId="Web-{DEA94300-F6DD-4A7D-B753-439D4DE14846}" dt="2024-04-11T13:15:38.411" v="2065" actId="1076"/>
          <ac:picMkLst>
            <pc:docMk/>
            <pc:sldMk cId="2949067528" sldId="268"/>
            <ac:picMk id="14" creationId="{C9F97886-8F57-D71F-DBA6-E6F90D0870D7}"/>
          </ac:picMkLst>
        </pc:picChg>
        <pc:picChg chg="add mod">
          <ac:chgData name="Guest User" userId="" providerId="Windows Live" clId="Web-{DEA94300-F6DD-4A7D-B753-439D4DE14846}" dt="2024-04-11T13:15:38.380" v="2064" actId="1076"/>
          <ac:picMkLst>
            <pc:docMk/>
            <pc:sldMk cId="2949067528" sldId="268"/>
            <ac:picMk id="15" creationId="{54AA4C74-045B-1794-D2CB-78203A382B80}"/>
          </ac:picMkLst>
        </pc:picChg>
      </pc:sldChg>
      <pc:sldChg chg="modSp add replId">
        <pc:chgData name="Guest User" userId="" providerId="Windows Live" clId="Web-{DEA94300-F6DD-4A7D-B753-439D4DE14846}" dt="2024-04-11T11:02:18.358" v="56" actId="20577"/>
        <pc:sldMkLst>
          <pc:docMk/>
          <pc:sldMk cId="3763750328" sldId="269"/>
        </pc:sldMkLst>
        <pc:spChg chg="mod">
          <ac:chgData name="Guest User" userId="" providerId="Windows Live" clId="Web-{DEA94300-F6DD-4A7D-B753-439D4DE14846}" dt="2024-04-11T11:02:18.358" v="56" actId="20577"/>
          <ac:spMkLst>
            <pc:docMk/>
            <pc:sldMk cId="3763750328" sldId="269"/>
            <ac:spMk id="2" creationId="{67802853-0AC1-83E3-BDB4-821B40D2B084}"/>
          </ac:spMkLst>
        </pc:spChg>
      </pc:sldChg>
      <pc:sldChg chg="modSp add replId">
        <pc:chgData name="Guest User" userId="" providerId="Windows Live" clId="Web-{DEA94300-F6DD-4A7D-B753-439D4DE14846}" dt="2024-04-11T11:04:00.704" v="83" actId="20577"/>
        <pc:sldMkLst>
          <pc:docMk/>
          <pc:sldMk cId="1779604317" sldId="270"/>
        </pc:sldMkLst>
        <pc:spChg chg="mod">
          <ac:chgData name="Guest User" userId="" providerId="Windows Live" clId="Web-{DEA94300-F6DD-4A7D-B753-439D4DE14846}" dt="2024-04-11T11:04:00.704" v="83" actId="20577"/>
          <ac:spMkLst>
            <pc:docMk/>
            <pc:sldMk cId="1779604317" sldId="270"/>
            <ac:spMk id="2" creationId="{67802853-0AC1-83E3-BDB4-821B40D2B084}"/>
          </ac:spMkLst>
        </pc:spChg>
      </pc:sldChg>
      <pc:sldChg chg="modSp add replId">
        <pc:chgData name="Guest User" userId="" providerId="Windows Live" clId="Web-{DEA94300-F6DD-4A7D-B753-439D4DE14846}" dt="2024-04-11T11:04:17.345" v="105" actId="20577"/>
        <pc:sldMkLst>
          <pc:docMk/>
          <pc:sldMk cId="3934596926" sldId="271"/>
        </pc:sldMkLst>
        <pc:spChg chg="mod">
          <ac:chgData name="Guest User" userId="" providerId="Windows Live" clId="Web-{DEA94300-F6DD-4A7D-B753-439D4DE14846}" dt="2024-04-11T11:04:17.345" v="105" actId="20577"/>
          <ac:spMkLst>
            <pc:docMk/>
            <pc:sldMk cId="3934596926" sldId="271"/>
            <ac:spMk id="2" creationId="{67802853-0AC1-83E3-BDB4-821B40D2B084}"/>
          </ac:spMkLst>
        </pc:spChg>
      </pc:sldChg>
      <pc:sldChg chg="modSp add replId">
        <pc:chgData name="Guest User" userId="" providerId="Windows Live" clId="Web-{DEA94300-F6DD-4A7D-B753-439D4DE14846}" dt="2024-04-11T11:04:25.173" v="114" actId="20577"/>
        <pc:sldMkLst>
          <pc:docMk/>
          <pc:sldMk cId="1272920586" sldId="272"/>
        </pc:sldMkLst>
        <pc:spChg chg="mod">
          <ac:chgData name="Guest User" userId="" providerId="Windows Live" clId="Web-{DEA94300-F6DD-4A7D-B753-439D4DE14846}" dt="2024-04-11T11:04:25.173" v="114" actId="20577"/>
          <ac:spMkLst>
            <pc:docMk/>
            <pc:sldMk cId="1272920586" sldId="272"/>
            <ac:spMk id="2" creationId="{67802853-0AC1-83E3-BDB4-821B40D2B084}"/>
          </ac:spMkLst>
        </pc:spChg>
      </pc:sldChg>
      <pc:sldChg chg="modSp add replId">
        <pc:chgData name="Guest User" userId="" providerId="Windows Live" clId="Web-{DEA94300-F6DD-4A7D-B753-439D4DE14846}" dt="2024-04-11T11:05:08.877" v="117" actId="20577"/>
        <pc:sldMkLst>
          <pc:docMk/>
          <pc:sldMk cId="327254935" sldId="273"/>
        </pc:sldMkLst>
        <pc:spChg chg="mod">
          <ac:chgData name="Guest User" userId="" providerId="Windows Live" clId="Web-{DEA94300-F6DD-4A7D-B753-439D4DE14846}" dt="2024-04-11T11:05:08.877" v="117" actId="20577"/>
          <ac:spMkLst>
            <pc:docMk/>
            <pc:sldMk cId="327254935" sldId="273"/>
            <ac:spMk id="2" creationId="{67802853-0AC1-83E3-BDB4-821B40D2B084}"/>
          </ac:spMkLst>
        </pc:spChg>
      </pc:sldChg>
      <pc:sldChg chg="modSp add del modNotes">
        <pc:chgData name="Guest User" userId="" providerId="Windows Live" clId="Web-{DEA94300-F6DD-4A7D-B753-439D4DE14846}" dt="2024-04-11T12:03:46.737" v="414" actId="20577"/>
        <pc:sldMkLst>
          <pc:docMk/>
          <pc:sldMk cId="2458674851" sldId="274"/>
        </pc:sldMkLst>
        <pc:spChg chg="mod">
          <ac:chgData name="Guest User" userId="" providerId="Windows Live" clId="Web-{DEA94300-F6DD-4A7D-B753-439D4DE14846}" dt="2024-04-11T12:03:46.737" v="414" actId="20577"/>
          <ac:spMkLst>
            <pc:docMk/>
            <pc:sldMk cId="2458674851" sldId="274"/>
            <ac:spMk id="2" creationId="{67802853-0AC1-83E3-BDB4-821B40D2B084}"/>
          </ac:spMkLst>
        </pc:spChg>
      </pc:sldChg>
      <pc:sldChg chg="add del">
        <pc:chgData name="Guest User" userId="" providerId="Windows Live" clId="Web-{DEA94300-F6DD-4A7D-B753-439D4DE14846}" dt="2024-04-11T12:04:02.987" v="416"/>
        <pc:sldMkLst>
          <pc:docMk/>
          <pc:sldMk cId="511491431" sldId="275"/>
        </pc:sldMkLst>
      </pc:sldChg>
      <pc:sldChg chg="add del replId">
        <pc:chgData name="Guest User" userId="" providerId="Windows Live" clId="Web-{DEA94300-F6DD-4A7D-B753-439D4DE14846}" dt="2024-04-11T12:53:39.585" v="1978"/>
        <pc:sldMkLst>
          <pc:docMk/>
          <pc:sldMk cId="3082088276" sldId="275"/>
        </pc:sldMkLst>
      </pc:sldChg>
    </pc:docChg>
  </pc:docChgLst>
  <pc:docChgLst>
    <pc:chgData name="Guest User" providerId="Windows Live" clId="Web-{5F757771-45B4-4B8D-9D60-D80F3747ADF4}"/>
    <pc:docChg chg="modSld">
      <pc:chgData name="Guest User" userId="" providerId="Windows Live" clId="Web-{5F757771-45B4-4B8D-9D60-D80F3747ADF4}" dt="2024-04-12T11:04:07.724" v="244" actId="1076"/>
      <pc:docMkLst>
        <pc:docMk/>
      </pc:docMkLst>
      <pc:sldChg chg="addSp delSp modSp">
        <pc:chgData name="Guest User" userId="" providerId="Windows Live" clId="Web-{5F757771-45B4-4B8D-9D60-D80F3747ADF4}" dt="2024-04-12T11:04:07.724" v="244" actId="1076"/>
        <pc:sldMkLst>
          <pc:docMk/>
          <pc:sldMk cId="868490184" sldId="263"/>
        </pc:sldMkLst>
        <pc:spChg chg="mod">
          <ac:chgData name="Guest User" userId="" providerId="Windows Live" clId="Web-{5F757771-45B4-4B8D-9D60-D80F3747ADF4}" dt="2024-04-12T10:53:53.122" v="8" actId="1076"/>
          <ac:spMkLst>
            <pc:docMk/>
            <pc:sldMk cId="868490184" sldId="263"/>
            <ac:spMk id="4" creationId="{FAA94F7A-97B6-871C-0026-B59FD012708A}"/>
          </ac:spMkLst>
        </pc:spChg>
        <pc:spChg chg="add del mod">
          <ac:chgData name="Guest User" userId="" providerId="Windows Live" clId="Web-{5F757771-45B4-4B8D-9D60-D80F3747ADF4}" dt="2024-04-12T10:54:38.374" v="28"/>
          <ac:spMkLst>
            <pc:docMk/>
            <pc:sldMk cId="868490184" sldId="263"/>
            <ac:spMk id="6" creationId="{83DA50F4-0A01-E675-792A-63E75E250140}"/>
          </ac:spMkLst>
        </pc:spChg>
        <pc:spChg chg="add mod">
          <ac:chgData name="Guest User" userId="" providerId="Windows Live" clId="Web-{5F757771-45B4-4B8D-9D60-D80F3747ADF4}" dt="2024-04-12T10:55:19.078" v="55" actId="20577"/>
          <ac:spMkLst>
            <pc:docMk/>
            <pc:sldMk cId="868490184" sldId="263"/>
            <ac:spMk id="8" creationId="{C168CBDC-2D3D-760A-8340-F48A3267E1A3}"/>
          </ac:spMkLst>
        </pc:spChg>
        <pc:spChg chg="mod ord">
          <ac:chgData name="Guest User" userId="" providerId="Windows Live" clId="Web-{5F757771-45B4-4B8D-9D60-D80F3747ADF4}" dt="2024-04-12T10:55:39.063" v="58"/>
          <ac:spMkLst>
            <pc:docMk/>
            <pc:sldMk cId="868490184" sldId="263"/>
            <ac:spMk id="9" creationId="{D86ACFA8-F3F3-5312-25F4-89E930CC228E}"/>
          </ac:spMkLst>
        </pc:spChg>
        <pc:spChg chg="add del mod">
          <ac:chgData name="Guest User" userId="" providerId="Windows Live" clId="Web-{5F757771-45B4-4B8D-9D60-D80F3747ADF4}" dt="2024-04-12T10:58:39.446" v="205" actId="1076"/>
          <ac:spMkLst>
            <pc:docMk/>
            <pc:sldMk cId="868490184" sldId="263"/>
            <ac:spMk id="10" creationId="{2ECBAFD8-0F40-2B25-0F94-2604DA1247C5}"/>
          </ac:spMkLst>
        </pc:spChg>
        <pc:spChg chg="del mod">
          <ac:chgData name="Guest User" userId="" providerId="Windows Live" clId="Web-{5F757771-45B4-4B8D-9D60-D80F3747ADF4}" dt="2024-04-12T10:55:44.111" v="59"/>
          <ac:spMkLst>
            <pc:docMk/>
            <pc:sldMk cId="868490184" sldId="263"/>
            <ac:spMk id="11" creationId="{70C862A1-62AC-3FB0-316A-F3AA610BF52C}"/>
          </ac:spMkLst>
        </pc:spChg>
        <pc:spChg chg="mod">
          <ac:chgData name="Guest User" userId="" providerId="Windows Live" clId="Web-{5F757771-45B4-4B8D-9D60-D80F3747ADF4}" dt="2024-04-12T10:53:43.575" v="5" actId="1076"/>
          <ac:spMkLst>
            <pc:docMk/>
            <pc:sldMk cId="868490184" sldId="263"/>
            <ac:spMk id="12" creationId="{EF8797A5-B021-77ED-FD7D-BD4102803C26}"/>
          </ac:spMkLst>
        </pc:spChg>
        <pc:spChg chg="add mod">
          <ac:chgData name="Guest User" userId="" providerId="Windows Live" clId="Web-{5F757771-45B4-4B8D-9D60-D80F3747ADF4}" dt="2024-04-12T10:57:55.694" v="179" actId="20577"/>
          <ac:spMkLst>
            <pc:docMk/>
            <pc:sldMk cId="868490184" sldId="263"/>
            <ac:spMk id="13" creationId="{517C0146-3C11-E1D5-ED62-147AE55DAD28}"/>
          </ac:spMkLst>
        </pc:spChg>
        <pc:spChg chg="add mod">
          <ac:chgData name="Guest User" userId="" providerId="Windows Live" clId="Web-{5F757771-45B4-4B8D-9D60-D80F3747ADF4}" dt="2024-04-12T10:58:33.664" v="202" actId="20577"/>
          <ac:spMkLst>
            <pc:docMk/>
            <pc:sldMk cId="868490184" sldId="263"/>
            <ac:spMk id="14" creationId="{0D5385C3-2B92-25FB-5B74-AC09FCBF0270}"/>
          </ac:spMkLst>
        </pc:spChg>
        <pc:spChg chg="add mod">
          <ac:chgData name="Guest User" userId="" providerId="Windows Live" clId="Web-{5F757771-45B4-4B8D-9D60-D80F3747ADF4}" dt="2024-04-12T10:59:28.385" v="210" actId="20577"/>
          <ac:spMkLst>
            <pc:docMk/>
            <pc:sldMk cId="868490184" sldId="263"/>
            <ac:spMk id="15" creationId="{977E4497-24B9-2534-2D46-F6276860143D}"/>
          </ac:spMkLst>
        </pc:spChg>
        <pc:spChg chg="add mod">
          <ac:chgData name="Guest User" userId="" providerId="Windows Live" clId="Web-{5F757771-45B4-4B8D-9D60-D80F3747ADF4}" dt="2024-04-12T10:59:46.964" v="223" actId="20577"/>
          <ac:spMkLst>
            <pc:docMk/>
            <pc:sldMk cId="868490184" sldId="263"/>
            <ac:spMk id="16" creationId="{3B108755-003D-5FEE-FEDC-6B03309EA5F6}"/>
          </ac:spMkLst>
        </pc:spChg>
        <pc:spChg chg="del">
          <ac:chgData name="Guest User" userId="" providerId="Windows Live" clId="Web-{5F757771-45B4-4B8D-9D60-D80F3747ADF4}" dt="2024-04-12T10:57:36.865" v="174"/>
          <ac:spMkLst>
            <pc:docMk/>
            <pc:sldMk cId="868490184" sldId="263"/>
            <ac:spMk id="18" creationId="{BD289D4B-A445-11B9-E9F4-176B296E020C}"/>
          </ac:spMkLst>
        </pc:spChg>
        <pc:spChg chg="del mod">
          <ac:chgData name="Guest User" userId="" providerId="Windows Live" clId="Web-{5F757771-45B4-4B8D-9D60-D80F3747ADF4}" dt="2024-04-12T10:59:37.870" v="216"/>
          <ac:spMkLst>
            <pc:docMk/>
            <pc:sldMk cId="868490184" sldId="263"/>
            <ac:spMk id="22" creationId="{E23FC39F-59D5-5192-CA20-764B361A5475}"/>
          </ac:spMkLst>
        </pc:spChg>
        <pc:picChg chg="del mod ord">
          <ac:chgData name="Guest User" userId="" providerId="Windows Live" clId="Web-{5F757771-45B4-4B8D-9D60-D80F3747ADF4}" dt="2024-04-12T11:00:05.668" v="228"/>
          <ac:picMkLst>
            <pc:docMk/>
            <pc:sldMk cId="868490184" sldId="263"/>
            <ac:picMk id="3" creationId="{FA03F54A-0B1C-59E0-FD09-396F40F84444}"/>
          </ac:picMkLst>
        </pc:picChg>
        <pc:picChg chg="mod ord">
          <ac:chgData name="Guest User" userId="" providerId="Windows Live" clId="Web-{5F757771-45B4-4B8D-9D60-D80F3747ADF4}" dt="2024-04-12T10:56:11.190" v="70" actId="1076"/>
          <ac:picMkLst>
            <pc:docMk/>
            <pc:sldMk cId="868490184" sldId="263"/>
            <ac:picMk id="5" creationId="{6A259D5B-2968-6938-4F86-FCBEF228F9DA}"/>
          </ac:picMkLst>
        </pc:picChg>
        <pc:picChg chg="mod ord">
          <ac:chgData name="Guest User" userId="" providerId="Windows Live" clId="Web-{5F757771-45B4-4B8D-9D60-D80F3747ADF4}" dt="2024-04-12T10:56:22.159" v="72"/>
          <ac:picMkLst>
            <pc:docMk/>
            <pc:sldMk cId="868490184" sldId="263"/>
            <ac:picMk id="7" creationId="{7AF249C9-3440-B2C2-16E3-9BBD50CD28D6}"/>
          </ac:picMkLst>
        </pc:picChg>
        <pc:picChg chg="add mod">
          <ac:chgData name="Guest User" userId="" providerId="Windows Live" clId="Web-{5F757771-45B4-4B8D-9D60-D80F3747ADF4}" dt="2024-04-12T11:03:36.645" v="232" actId="1076"/>
          <ac:picMkLst>
            <pc:docMk/>
            <pc:sldMk cId="868490184" sldId="263"/>
            <ac:picMk id="17" creationId="{53AF5DB1-B127-55F0-E7E5-245A1B05CA92}"/>
          </ac:picMkLst>
        </pc:picChg>
        <pc:picChg chg="add mod">
          <ac:chgData name="Guest User" userId="" providerId="Windows Live" clId="Web-{5F757771-45B4-4B8D-9D60-D80F3747ADF4}" dt="2024-04-12T11:04:05.896" v="243" actId="1076"/>
          <ac:picMkLst>
            <pc:docMk/>
            <pc:sldMk cId="868490184" sldId="263"/>
            <ac:picMk id="19" creationId="{6B615400-FA05-070E-D0AF-CCCED8490D04}"/>
          </ac:picMkLst>
        </pc:picChg>
        <pc:picChg chg="add mod">
          <ac:chgData name="Guest User" userId="" providerId="Windows Live" clId="Web-{5F757771-45B4-4B8D-9D60-D80F3747ADF4}" dt="2024-04-12T11:04:07.724" v="244" actId="1076"/>
          <ac:picMkLst>
            <pc:docMk/>
            <pc:sldMk cId="868490184" sldId="263"/>
            <ac:picMk id="20" creationId="{3705A8E9-B077-4992-DB65-6BFBBF7128C5}"/>
          </ac:picMkLst>
        </pc:picChg>
      </pc:sldChg>
    </pc:docChg>
  </pc:docChgLst>
  <pc:docChgLst>
    <pc:chgData name="Oren Raz" userId="688b4330b7cb69f7" providerId="LiveId" clId="{27B17DD0-6234-7F4C-9716-75A6E6F7623C}"/>
    <pc:docChg chg="undo custSel addSld delSld modSld sldOrd">
      <pc:chgData name="Oren Raz" userId="688b4330b7cb69f7" providerId="LiveId" clId="{27B17DD0-6234-7F4C-9716-75A6E6F7623C}" dt="2024-03-22T18:23:19.411" v="902" actId="1038"/>
      <pc:docMkLst>
        <pc:docMk/>
      </pc:docMkLst>
      <pc:sldChg chg="addSp delSp modSp mod modAnim">
        <pc:chgData name="Oren Raz" userId="688b4330b7cb69f7" providerId="LiveId" clId="{27B17DD0-6234-7F4C-9716-75A6E6F7623C}" dt="2024-03-22T15:06:04.504" v="167"/>
        <pc:sldMkLst>
          <pc:docMk/>
          <pc:sldMk cId="2510883997" sldId="262"/>
        </pc:sldMkLst>
        <pc:spChg chg="mod">
          <ac:chgData name="Oren Raz" userId="688b4330b7cb69f7" providerId="LiveId" clId="{27B17DD0-6234-7F4C-9716-75A6E6F7623C}" dt="2024-03-22T15:02:42.854" v="98" actId="1076"/>
          <ac:spMkLst>
            <pc:docMk/>
            <pc:sldMk cId="2510883997" sldId="262"/>
            <ac:spMk id="2" creationId="{67802853-0AC1-83E3-BDB4-821B40D2B084}"/>
          </ac:spMkLst>
        </pc:spChg>
        <pc:spChg chg="mod">
          <ac:chgData name="Oren Raz" userId="688b4330b7cb69f7" providerId="LiveId" clId="{27B17DD0-6234-7F4C-9716-75A6E6F7623C}" dt="2024-03-22T15:05:15.758" v="163" actId="207"/>
          <ac:spMkLst>
            <pc:docMk/>
            <pc:sldMk cId="2510883997" sldId="262"/>
            <ac:spMk id="3" creationId="{0FF00CA0-46BC-B70B-F121-1D3FA07B4116}"/>
          </ac:spMkLst>
        </pc:spChg>
        <pc:picChg chg="add mod">
          <ac:chgData name="Oren Raz" userId="688b4330b7cb69f7" providerId="LiveId" clId="{27B17DD0-6234-7F4C-9716-75A6E6F7623C}" dt="2024-03-22T15:04:25.184" v="121" actId="1582"/>
          <ac:picMkLst>
            <pc:docMk/>
            <pc:sldMk cId="2510883997" sldId="262"/>
            <ac:picMk id="4" creationId="{729BE586-C71D-8A2A-49E1-D46B84023F12}"/>
          </ac:picMkLst>
        </pc:picChg>
        <pc:picChg chg="add del mod">
          <ac:chgData name="Oren Raz" userId="688b4330b7cb69f7" providerId="LiveId" clId="{27B17DD0-6234-7F4C-9716-75A6E6F7623C}" dt="2024-03-22T14:18:00.767" v="17" actId="21"/>
          <ac:picMkLst>
            <pc:docMk/>
            <pc:sldMk cId="2510883997" sldId="262"/>
            <ac:picMk id="5" creationId="{7AFC3FC6-C8E1-D940-56D4-2DE652C4FF09}"/>
          </ac:picMkLst>
        </pc:picChg>
        <pc:picChg chg="add mod">
          <ac:chgData name="Oren Raz" userId="688b4330b7cb69f7" providerId="LiveId" clId="{27B17DD0-6234-7F4C-9716-75A6E6F7623C}" dt="2024-03-22T15:04:49.184" v="122" actId="1076"/>
          <ac:picMkLst>
            <pc:docMk/>
            <pc:sldMk cId="2510883997" sldId="262"/>
            <ac:picMk id="6" creationId="{280B4804-4E99-7B90-BDA5-27CA081CA1FC}"/>
          </ac:picMkLst>
        </pc:picChg>
        <pc:picChg chg="add mod">
          <ac:chgData name="Oren Raz" userId="688b4330b7cb69f7" providerId="LiveId" clId="{27B17DD0-6234-7F4C-9716-75A6E6F7623C}" dt="2024-03-22T15:06:04.504" v="167"/>
          <ac:picMkLst>
            <pc:docMk/>
            <pc:sldMk cId="2510883997" sldId="262"/>
            <ac:picMk id="8" creationId="{F6C2A4AA-9C8D-3F8B-7BEE-8D2B865E320D}"/>
          </ac:picMkLst>
        </pc:picChg>
      </pc:sldChg>
      <pc:sldChg chg="modSp mod">
        <pc:chgData name="Oren Raz" userId="688b4330b7cb69f7" providerId="LiveId" clId="{27B17DD0-6234-7F4C-9716-75A6E6F7623C}" dt="2024-03-22T15:25:46.337" v="659" actId="20577"/>
        <pc:sldMkLst>
          <pc:docMk/>
          <pc:sldMk cId="868490184" sldId="263"/>
        </pc:sldMkLst>
        <pc:spChg chg="mod">
          <ac:chgData name="Oren Raz" userId="688b4330b7cb69f7" providerId="LiveId" clId="{27B17DD0-6234-7F4C-9716-75A6E6F7623C}" dt="2024-03-22T15:25:46.337" v="659" actId="20577"/>
          <ac:spMkLst>
            <pc:docMk/>
            <pc:sldMk cId="868490184" sldId="263"/>
            <ac:spMk id="3" creationId="{0FF00CA0-46BC-B70B-F121-1D3FA07B4116}"/>
          </ac:spMkLst>
        </pc:spChg>
      </pc:sldChg>
      <pc:sldChg chg="addSp delSp modSp mod">
        <pc:chgData name="Oren Raz" userId="688b4330b7cb69f7" providerId="LiveId" clId="{27B17DD0-6234-7F4C-9716-75A6E6F7623C}" dt="2024-03-22T18:23:19.411" v="902" actId="1038"/>
        <pc:sldMkLst>
          <pc:docMk/>
          <pc:sldMk cId="1381039305" sldId="264"/>
        </pc:sldMkLst>
        <pc:picChg chg="add mod">
          <ac:chgData name="Oren Raz" userId="688b4330b7cb69f7" providerId="LiveId" clId="{27B17DD0-6234-7F4C-9716-75A6E6F7623C}" dt="2024-03-22T18:23:19.411" v="902" actId="1038"/>
          <ac:picMkLst>
            <pc:docMk/>
            <pc:sldMk cId="1381039305" sldId="264"/>
            <ac:picMk id="6" creationId="{E3946E60-75C8-6301-6F76-D83762B9DBFD}"/>
          </ac:picMkLst>
        </pc:picChg>
        <pc:picChg chg="del">
          <ac:chgData name="Oren Raz" userId="688b4330b7cb69f7" providerId="LiveId" clId="{27B17DD0-6234-7F4C-9716-75A6E6F7623C}" dt="2024-03-22T18:23:10.787" v="894" actId="478"/>
          <ac:picMkLst>
            <pc:docMk/>
            <pc:sldMk cId="1381039305" sldId="264"/>
            <ac:picMk id="36" creationId="{8580BBCF-D998-D4E6-297E-6684A7823AB1}"/>
          </ac:picMkLst>
        </pc:picChg>
      </pc:sldChg>
      <pc:sldChg chg="modSp mod">
        <pc:chgData name="Oren Raz" userId="688b4330b7cb69f7" providerId="LiveId" clId="{27B17DD0-6234-7F4C-9716-75A6E6F7623C}" dt="2024-03-22T14:15:00.752" v="10" actId="20577"/>
        <pc:sldMkLst>
          <pc:docMk/>
          <pc:sldMk cId="4204081541" sldId="265"/>
        </pc:sldMkLst>
        <pc:graphicFrameChg chg="modGraphic">
          <ac:chgData name="Oren Raz" userId="688b4330b7cb69f7" providerId="LiveId" clId="{27B17DD0-6234-7F4C-9716-75A6E6F7623C}" dt="2024-03-22T14:15:00.752" v="10" actId="20577"/>
          <ac:graphicFrameMkLst>
            <pc:docMk/>
            <pc:sldMk cId="4204081541" sldId="265"/>
            <ac:graphicFrameMk id="4" creationId="{993A3682-FFEF-1BA4-5F21-709B81DBEB8B}"/>
          </ac:graphicFrameMkLst>
        </pc:graphicFrameChg>
      </pc:sldChg>
      <pc:sldChg chg="addSp modSp mod">
        <pc:chgData name="Oren Raz" userId="688b4330b7cb69f7" providerId="LiveId" clId="{27B17DD0-6234-7F4C-9716-75A6E6F7623C}" dt="2024-03-22T18:08:50.363" v="892" actId="1076"/>
        <pc:sldMkLst>
          <pc:docMk/>
          <pc:sldMk cId="3689030917" sldId="266"/>
        </pc:sldMkLst>
        <pc:spChg chg="mod">
          <ac:chgData name="Oren Raz" userId="688b4330b7cb69f7" providerId="LiveId" clId="{27B17DD0-6234-7F4C-9716-75A6E6F7623C}" dt="2024-03-22T15:52:28.704" v="788" actId="20577"/>
          <ac:spMkLst>
            <pc:docMk/>
            <pc:sldMk cId="3689030917" sldId="266"/>
            <ac:spMk id="3" creationId="{0FF00CA0-46BC-B70B-F121-1D3FA07B4116}"/>
          </ac:spMkLst>
        </pc:spChg>
        <pc:picChg chg="add mod">
          <ac:chgData name="Oren Raz" userId="688b4330b7cb69f7" providerId="LiveId" clId="{27B17DD0-6234-7F4C-9716-75A6E6F7623C}" dt="2024-03-22T18:08:50.363" v="892" actId="1076"/>
          <ac:picMkLst>
            <pc:docMk/>
            <pc:sldMk cId="3689030917" sldId="266"/>
            <ac:picMk id="4" creationId="{CC8C7F4A-E684-55A5-587D-E8DE2A6B7A32}"/>
          </ac:picMkLst>
        </pc:picChg>
      </pc:sldChg>
      <pc:sldChg chg="addSp delSp modSp new mod ord delAnim modAnim">
        <pc:chgData name="Oren Raz" userId="688b4330b7cb69f7" providerId="LiveId" clId="{27B17DD0-6234-7F4C-9716-75A6E6F7623C}" dt="2024-03-22T15:56:33.259" v="795" actId="20578"/>
        <pc:sldMkLst>
          <pc:docMk/>
          <pc:sldMk cId="2413875232" sldId="267"/>
        </pc:sldMkLst>
        <pc:spChg chg="add mod">
          <ac:chgData name="Oren Raz" userId="688b4330b7cb69f7" providerId="LiveId" clId="{27B17DD0-6234-7F4C-9716-75A6E6F7623C}" dt="2024-03-22T15:07:32.799" v="231" actId="27636"/>
          <ac:spMkLst>
            <pc:docMk/>
            <pc:sldMk cId="2413875232" sldId="267"/>
            <ac:spMk id="7" creationId="{CB07E908-7222-41E2-980F-374C917733C6}"/>
          </ac:spMkLst>
        </pc:spChg>
        <pc:picChg chg="add del mod">
          <ac:chgData name="Oren Raz" userId="688b4330b7cb69f7" providerId="LiveId" clId="{27B17DD0-6234-7F4C-9716-75A6E6F7623C}" dt="2024-03-22T14:40:33.339" v="86" actId="478"/>
          <ac:picMkLst>
            <pc:docMk/>
            <pc:sldMk cId="2413875232" sldId="267"/>
            <ac:picMk id="2" creationId="{A69122AD-F7C7-EAC7-3163-E403A5ED7E48}"/>
          </ac:picMkLst>
        </pc:picChg>
        <pc:picChg chg="add mod">
          <ac:chgData name="Oren Raz" userId="688b4330b7cb69f7" providerId="LiveId" clId="{27B17DD0-6234-7F4C-9716-75A6E6F7623C}" dt="2024-03-22T14:18:16.983" v="22" actId="1076"/>
          <ac:picMkLst>
            <pc:docMk/>
            <pc:sldMk cId="2413875232" sldId="267"/>
            <ac:picMk id="3" creationId="{16F81757-1351-6A06-4A51-E119E954807D}"/>
          </ac:picMkLst>
        </pc:picChg>
        <pc:picChg chg="add del mod">
          <ac:chgData name="Oren Raz" userId="688b4330b7cb69f7" providerId="LiveId" clId="{27B17DD0-6234-7F4C-9716-75A6E6F7623C}" dt="2024-03-22T14:40:37.434" v="89" actId="478"/>
          <ac:picMkLst>
            <pc:docMk/>
            <pc:sldMk cId="2413875232" sldId="267"/>
            <ac:picMk id="4" creationId="{218420C9-2831-2B34-7FF4-28F623548DCE}"/>
          </ac:picMkLst>
        </pc:picChg>
        <pc:picChg chg="add mod">
          <ac:chgData name="Oren Raz" userId="688b4330b7cb69f7" providerId="LiveId" clId="{27B17DD0-6234-7F4C-9716-75A6E6F7623C}" dt="2024-03-22T14:40:36.202" v="88" actId="1076"/>
          <ac:picMkLst>
            <pc:docMk/>
            <pc:sldMk cId="2413875232" sldId="267"/>
            <ac:picMk id="5" creationId="{51B89C8A-87E9-6CDB-2DA1-EA428BF4BFAA}"/>
          </ac:picMkLst>
        </pc:picChg>
        <pc:picChg chg="add mod">
          <ac:chgData name="Oren Raz" userId="688b4330b7cb69f7" providerId="LiveId" clId="{27B17DD0-6234-7F4C-9716-75A6E6F7623C}" dt="2024-03-22T14:41:05.943" v="95" actId="1076"/>
          <ac:picMkLst>
            <pc:docMk/>
            <pc:sldMk cId="2413875232" sldId="267"/>
            <ac:picMk id="6" creationId="{E1ABF149-5203-D13C-0B34-487B2FA56F45}"/>
          </ac:picMkLst>
        </pc:picChg>
        <pc:picChg chg="add mod">
          <ac:chgData name="Oren Raz" userId="688b4330b7cb69f7" providerId="LiveId" clId="{27B17DD0-6234-7F4C-9716-75A6E6F7623C}" dt="2024-03-22T15:08:52.804" v="239" actId="207"/>
          <ac:picMkLst>
            <pc:docMk/>
            <pc:sldMk cId="2413875232" sldId="267"/>
            <ac:picMk id="9" creationId="{04381B54-507D-A3B3-D743-8C64CFFD1945}"/>
          </ac:picMkLst>
        </pc:picChg>
        <pc:cxnChg chg="add mod">
          <ac:chgData name="Oren Raz" userId="688b4330b7cb69f7" providerId="LiveId" clId="{27B17DD0-6234-7F4C-9716-75A6E6F7623C}" dt="2024-03-22T15:09:26.982" v="243" actId="208"/>
          <ac:cxnSpMkLst>
            <pc:docMk/>
            <pc:sldMk cId="2413875232" sldId="267"/>
            <ac:cxnSpMk id="11" creationId="{D10C7899-837C-4E4A-687C-E26F4FA1032D}"/>
          </ac:cxnSpMkLst>
        </pc:cxnChg>
      </pc:sldChg>
      <pc:sldChg chg="delSp modSp add del mod delAnim">
        <pc:chgData name="Oren Raz" userId="688b4330b7cb69f7" providerId="LiveId" clId="{27B17DD0-6234-7F4C-9716-75A6E6F7623C}" dt="2024-03-22T16:00:17.010" v="887" actId="2696"/>
        <pc:sldMkLst>
          <pc:docMk/>
          <pc:sldMk cId="268457516" sldId="268"/>
        </pc:sldMkLst>
        <pc:spChg chg="mod">
          <ac:chgData name="Oren Raz" userId="688b4330b7cb69f7" providerId="LiveId" clId="{27B17DD0-6234-7F4C-9716-75A6E6F7623C}" dt="2024-03-22T15:58:27.093" v="810" actId="20577"/>
          <ac:spMkLst>
            <pc:docMk/>
            <pc:sldMk cId="268457516" sldId="268"/>
            <ac:spMk id="2" creationId="{67802853-0AC1-83E3-BDB4-821B40D2B084}"/>
          </ac:spMkLst>
        </pc:spChg>
        <pc:spChg chg="mod">
          <ac:chgData name="Oren Raz" userId="688b4330b7cb69f7" providerId="LiveId" clId="{27B17DD0-6234-7F4C-9716-75A6E6F7623C}" dt="2024-03-22T16:00:05.374" v="886" actId="20577"/>
          <ac:spMkLst>
            <pc:docMk/>
            <pc:sldMk cId="268457516" sldId="268"/>
            <ac:spMk id="3" creationId="{0FF00CA0-46BC-B70B-F121-1D3FA07B4116}"/>
          </ac:spMkLst>
        </pc:spChg>
        <pc:picChg chg="del">
          <ac:chgData name="Oren Raz" userId="688b4330b7cb69f7" providerId="LiveId" clId="{27B17DD0-6234-7F4C-9716-75A6E6F7623C}" dt="2024-03-22T15:56:23.039" v="790" actId="478"/>
          <ac:picMkLst>
            <pc:docMk/>
            <pc:sldMk cId="268457516" sldId="268"/>
            <ac:picMk id="4" creationId="{729BE586-C71D-8A2A-49E1-D46B84023F12}"/>
          </ac:picMkLst>
        </pc:picChg>
        <pc:picChg chg="del">
          <ac:chgData name="Oren Raz" userId="688b4330b7cb69f7" providerId="LiveId" clId="{27B17DD0-6234-7F4C-9716-75A6E6F7623C}" dt="2024-03-22T15:56:24.313" v="792" actId="478"/>
          <ac:picMkLst>
            <pc:docMk/>
            <pc:sldMk cId="268457516" sldId="268"/>
            <ac:picMk id="6" creationId="{280B4804-4E99-7B90-BDA5-27CA081CA1FC}"/>
          </ac:picMkLst>
        </pc:picChg>
        <pc:picChg chg="del">
          <ac:chgData name="Oren Raz" userId="688b4330b7cb69f7" providerId="LiveId" clId="{27B17DD0-6234-7F4C-9716-75A6E6F7623C}" dt="2024-03-22T15:56:23.577" v="791" actId="478"/>
          <ac:picMkLst>
            <pc:docMk/>
            <pc:sldMk cId="268457516" sldId="268"/>
            <ac:picMk id="8" creationId="{F6C2A4AA-9C8D-3F8B-7BEE-8D2B865E320D}"/>
          </ac:picMkLst>
        </pc:picChg>
      </pc:sldChg>
    </pc:docChg>
  </pc:docChgLst>
  <pc:docChgLst>
    <pc:chgData name="Guest User" providerId="Windows Live" clId="Web-{19A8C483-940B-4AC1-9F66-E2DBC12022C0}"/>
    <pc:docChg chg="addSld delSld modSld">
      <pc:chgData name="Guest User" userId="" providerId="Windows Live" clId="Web-{19A8C483-940B-4AC1-9F66-E2DBC12022C0}" dt="2024-03-22T18:22:46.317" v="865" actId="1076"/>
      <pc:docMkLst>
        <pc:docMk/>
      </pc:docMkLst>
      <pc:sldChg chg="del">
        <pc:chgData name="Guest User" userId="" providerId="Windows Live" clId="Web-{19A8C483-940B-4AC1-9F66-E2DBC12022C0}" dt="2024-03-22T18:04:55.274" v="864"/>
        <pc:sldMkLst>
          <pc:docMk/>
          <pc:sldMk cId="2458674851" sldId="260"/>
        </pc:sldMkLst>
      </pc:sldChg>
      <pc:sldChg chg="addSp delSp modSp">
        <pc:chgData name="Guest User" userId="" providerId="Windows Live" clId="Web-{19A8C483-940B-4AC1-9F66-E2DBC12022C0}" dt="2024-03-22T14:22:24.211" v="794" actId="1076"/>
        <pc:sldMkLst>
          <pc:docMk/>
          <pc:sldMk cId="2510883997" sldId="262"/>
        </pc:sldMkLst>
        <pc:spChg chg="add del mod">
          <ac:chgData name="Guest User" userId="" providerId="Windows Live" clId="Web-{19A8C483-940B-4AC1-9F66-E2DBC12022C0}" dt="2024-03-22T14:22:24.211" v="793" actId="1076"/>
          <ac:spMkLst>
            <pc:docMk/>
            <pc:sldMk cId="2510883997" sldId="262"/>
            <ac:spMk id="2" creationId="{67802853-0AC1-83E3-BDB4-821B40D2B084}"/>
          </ac:spMkLst>
        </pc:spChg>
        <pc:spChg chg="mod">
          <ac:chgData name="Guest User" userId="" providerId="Windows Live" clId="Web-{19A8C483-940B-4AC1-9F66-E2DBC12022C0}" dt="2024-03-22T14:22:24.211" v="794" actId="1076"/>
          <ac:spMkLst>
            <pc:docMk/>
            <pc:sldMk cId="2510883997" sldId="262"/>
            <ac:spMk id="3" creationId="{0FF00CA0-46BC-B70B-F121-1D3FA07B4116}"/>
          </ac:spMkLst>
        </pc:spChg>
        <pc:spChg chg="add del mod">
          <ac:chgData name="Guest User" userId="" providerId="Windows Live" clId="Web-{19A8C483-940B-4AC1-9F66-E2DBC12022C0}" dt="2024-03-22T14:21:37.801" v="787"/>
          <ac:spMkLst>
            <pc:docMk/>
            <pc:sldMk cId="2510883997" sldId="262"/>
            <ac:spMk id="7" creationId="{757D6F94-85AF-D738-3409-B961FBE648AA}"/>
          </ac:spMkLst>
        </pc:spChg>
        <pc:spChg chg="add del mod">
          <ac:chgData name="Guest User" userId="" providerId="Windows Live" clId="Web-{19A8C483-940B-4AC1-9F66-E2DBC12022C0}" dt="2024-03-22T14:21:35.910" v="786"/>
          <ac:spMkLst>
            <pc:docMk/>
            <pc:sldMk cId="2510883997" sldId="262"/>
            <ac:spMk id="9" creationId="{832F4F43-2069-D691-9DEC-FDB029BA0FB9}"/>
          </ac:spMkLst>
        </pc:spChg>
      </pc:sldChg>
      <pc:sldChg chg="addSp delSp modSp addAnim delAnim">
        <pc:chgData name="Guest User" userId="" providerId="Windows Live" clId="Web-{19A8C483-940B-4AC1-9F66-E2DBC12022C0}" dt="2024-03-22T18:22:46.317" v="865" actId="1076"/>
        <pc:sldMkLst>
          <pc:docMk/>
          <pc:sldMk cId="1381039305" sldId="264"/>
        </pc:sldMkLst>
        <pc:spChg chg="mod">
          <ac:chgData name="Guest User" userId="" providerId="Windows Live" clId="Web-{19A8C483-940B-4AC1-9F66-E2DBC12022C0}" dt="2024-03-22T01:06:02.725" v="169" actId="20577"/>
          <ac:spMkLst>
            <pc:docMk/>
            <pc:sldMk cId="1381039305" sldId="264"/>
            <ac:spMk id="3" creationId="{0FF00CA0-46BC-B70B-F121-1D3FA07B4116}"/>
          </ac:spMkLst>
        </pc:spChg>
        <pc:spChg chg="add mod">
          <ac:chgData name="Guest User" userId="" providerId="Windows Live" clId="Web-{19A8C483-940B-4AC1-9F66-E2DBC12022C0}" dt="2024-03-22T00:57:33.942" v="16" actId="1076"/>
          <ac:spMkLst>
            <pc:docMk/>
            <pc:sldMk cId="1381039305" sldId="264"/>
            <ac:spMk id="4" creationId="{46B53180-CDCA-6DDA-73D3-92D29A055913}"/>
          </ac:spMkLst>
        </pc:spChg>
        <pc:spChg chg="add del mod">
          <ac:chgData name="Guest User" userId="" providerId="Windows Live" clId="Web-{19A8C483-940B-4AC1-9F66-E2DBC12022C0}" dt="2024-03-22T01:05:57.537" v="160"/>
          <ac:spMkLst>
            <pc:docMk/>
            <pc:sldMk cId="1381039305" sldId="264"/>
            <ac:spMk id="5" creationId="{C0FFCF25-4C05-1A10-1CBF-D421F3A8BB89}"/>
          </ac:spMkLst>
        </pc:spChg>
        <pc:spChg chg="del mod">
          <ac:chgData name="Guest User" userId="" providerId="Windows Live" clId="Web-{19A8C483-940B-4AC1-9F66-E2DBC12022C0}" dt="2024-03-22T00:59:40.652" v="59"/>
          <ac:spMkLst>
            <pc:docMk/>
            <pc:sldMk cId="1381039305" sldId="264"/>
            <ac:spMk id="6" creationId="{C8B5844A-FD60-3AF4-1B0A-ECE84DCB5B2D}"/>
          </ac:spMkLst>
        </pc:spChg>
        <pc:spChg chg="add del mod">
          <ac:chgData name="Guest User" userId="" providerId="Windows Live" clId="Web-{19A8C483-940B-4AC1-9F66-E2DBC12022C0}" dt="2024-03-22T01:05:58.459" v="161"/>
          <ac:spMkLst>
            <pc:docMk/>
            <pc:sldMk cId="1381039305" sldId="264"/>
            <ac:spMk id="7" creationId="{37760318-36BD-01E9-0781-BF16C81A6571}"/>
          </ac:spMkLst>
        </pc:spChg>
        <pc:spChg chg="mod">
          <ac:chgData name="Guest User" userId="" providerId="Windows Live" clId="Web-{19A8C483-940B-4AC1-9F66-E2DBC12022C0}" dt="2024-03-22T01:02:09.410" v="101" actId="1076"/>
          <ac:spMkLst>
            <pc:docMk/>
            <pc:sldMk cId="1381039305" sldId="264"/>
            <ac:spMk id="8" creationId="{B9E2C2B9-5109-4A9F-8E38-4D38BB692FB7}"/>
          </ac:spMkLst>
        </pc:spChg>
        <pc:spChg chg="mod">
          <ac:chgData name="Guest User" userId="" providerId="Windows Live" clId="Web-{19A8C483-940B-4AC1-9F66-E2DBC12022C0}" dt="2024-03-22T01:11:46.122" v="270" actId="20577"/>
          <ac:spMkLst>
            <pc:docMk/>
            <pc:sldMk cId="1381039305" sldId="264"/>
            <ac:spMk id="9" creationId="{BA6A6BFB-C890-8CD0-719B-E3F50B97DE80}"/>
          </ac:spMkLst>
        </pc:spChg>
        <pc:spChg chg="add del mod">
          <ac:chgData name="Guest User" userId="" providerId="Windows Live" clId="Web-{19A8C483-940B-4AC1-9F66-E2DBC12022C0}" dt="2024-03-22T00:57:55.365" v="29" actId="1076"/>
          <ac:spMkLst>
            <pc:docMk/>
            <pc:sldMk cId="1381039305" sldId="264"/>
            <ac:spMk id="10" creationId="{276D588F-57F9-5F55-8018-64FAAB577402}"/>
          </ac:spMkLst>
        </pc:spChg>
        <pc:spChg chg="add del">
          <ac:chgData name="Guest User" userId="" providerId="Windows Live" clId="Web-{19A8C483-940B-4AC1-9F66-E2DBC12022C0}" dt="2024-03-22T01:05:59.897" v="162"/>
          <ac:spMkLst>
            <pc:docMk/>
            <pc:sldMk cId="1381039305" sldId="264"/>
            <ac:spMk id="11" creationId="{37760318-36BD-01E9-0781-BF16C81A6571}"/>
          </ac:spMkLst>
        </pc:spChg>
        <pc:spChg chg="add del mod">
          <ac:chgData name="Guest User" userId="" providerId="Windows Live" clId="Web-{19A8C483-940B-4AC1-9F66-E2DBC12022C0}" dt="2024-03-22T18:22:46.317" v="865" actId="1076"/>
          <ac:spMkLst>
            <pc:docMk/>
            <pc:sldMk cId="1381039305" sldId="264"/>
            <ac:spMk id="12" creationId="{97187423-CFBF-23EB-E6BD-147178CE50E0}"/>
          </ac:spMkLst>
        </pc:spChg>
        <pc:spChg chg="add mod">
          <ac:chgData name="Guest User" userId="" providerId="Windows Live" clId="Web-{19A8C483-940B-4AC1-9F66-E2DBC12022C0}" dt="2024-03-22T01:01:37.768" v="97"/>
          <ac:spMkLst>
            <pc:docMk/>
            <pc:sldMk cId="1381039305" sldId="264"/>
            <ac:spMk id="13" creationId="{1E77AD9F-4177-4AE7-51B3-963A9D1825EC}"/>
          </ac:spMkLst>
        </pc:spChg>
        <pc:spChg chg="add del mod">
          <ac:chgData name="Guest User" userId="" providerId="Windows Live" clId="Web-{19A8C483-940B-4AC1-9F66-E2DBC12022C0}" dt="2024-03-22T01:06:00.694" v="163"/>
          <ac:spMkLst>
            <pc:docMk/>
            <pc:sldMk cId="1381039305" sldId="264"/>
            <ac:spMk id="14" creationId="{145E15BE-4C74-8A3A-37C0-E9B14C1A19F4}"/>
          </ac:spMkLst>
        </pc:spChg>
        <pc:spChg chg="add del mod">
          <ac:chgData name="Guest User" userId="" providerId="Windows Live" clId="Web-{19A8C483-940B-4AC1-9F66-E2DBC12022C0}" dt="2024-03-22T01:07:28.573" v="212"/>
          <ac:spMkLst>
            <pc:docMk/>
            <pc:sldMk cId="1381039305" sldId="264"/>
            <ac:spMk id="17" creationId="{B55629F6-8623-265A-35E6-5CD93A94831A}"/>
          </ac:spMkLst>
        </pc:spChg>
        <pc:spChg chg="add mod">
          <ac:chgData name="Guest User" userId="" providerId="Windows Live" clId="Web-{19A8C483-940B-4AC1-9F66-E2DBC12022C0}" dt="2024-03-22T01:10:16.582" v="254" actId="1076"/>
          <ac:spMkLst>
            <pc:docMk/>
            <pc:sldMk cId="1381039305" sldId="264"/>
            <ac:spMk id="18" creationId="{D91C55C5-C731-C921-350A-C06EE8C39B4C}"/>
          </ac:spMkLst>
        </pc:spChg>
        <pc:spChg chg="add mod">
          <ac:chgData name="Guest User" userId="" providerId="Windows Live" clId="Web-{19A8C483-940B-4AC1-9F66-E2DBC12022C0}" dt="2024-03-22T01:10:00.941" v="251" actId="1076"/>
          <ac:spMkLst>
            <pc:docMk/>
            <pc:sldMk cId="1381039305" sldId="264"/>
            <ac:spMk id="19" creationId="{555C4331-E9D8-B772-476D-6655BA385ADF}"/>
          </ac:spMkLst>
        </pc:spChg>
        <pc:spChg chg="add mod">
          <ac:chgData name="Guest User" userId="" providerId="Windows Live" clId="Web-{19A8C483-940B-4AC1-9F66-E2DBC12022C0}" dt="2024-03-22T01:10:13.848" v="253" actId="1076"/>
          <ac:spMkLst>
            <pc:docMk/>
            <pc:sldMk cId="1381039305" sldId="264"/>
            <ac:spMk id="20" creationId="{7C807343-CA18-72CB-0D85-314D2F2295A5}"/>
          </ac:spMkLst>
        </pc:spChg>
        <pc:picChg chg="add del mod">
          <ac:chgData name="Guest User" userId="" providerId="Windows Live" clId="Web-{19A8C483-940B-4AC1-9F66-E2DBC12022C0}" dt="2024-03-22T01:05:54.709" v="159"/>
          <ac:picMkLst>
            <pc:docMk/>
            <pc:sldMk cId="1381039305" sldId="264"/>
            <ac:picMk id="36" creationId="{8580BBCF-D998-D4E6-297E-6684A7823AB1}"/>
          </ac:picMkLst>
        </pc:picChg>
        <pc:picChg chg="add del mod">
          <ac:chgData name="Guest User" userId="" providerId="Windows Live" clId="Web-{19A8C483-940B-4AC1-9F66-E2DBC12022C0}" dt="2024-03-22T01:06:01.616" v="164"/>
          <ac:picMkLst>
            <pc:docMk/>
            <pc:sldMk cId="1381039305" sldId="264"/>
            <ac:picMk id="37" creationId="{5A564A81-5D1F-7820-4226-56FFCA6098E7}"/>
          </ac:picMkLst>
        </pc:picChg>
        <pc:cxnChg chg="add del">
          <ac:chgData name="Guest User" userId="" providerId="Windows Live" clId="Web-{19A8C483-940B-4AC1-9F66-E2DBC12022C0}" dt="2024-03-22T01:03:40.290" v="109"/>
          <ac:cxnSpMkLst>
            <pc:docMk/>
            <pc:sldMk cId="1381039305" sldId="264"/>
            <ac:cxnSpMk id="15" creationId="{48D40CEB-0016-7805-5B00-4C684B5D30D1}"/>
          </ac:cxnSpMkLst>
        </pc:cxnChg>
        <pc:cxnChg chg="add del mod">
          <ac:chgData name="Guest User" userId="" providerId="Windows Live" clId="Web-{19A8C483-940B-4AC1-9F66-E2DBC12022C0}" dt="2024-03-22T01:04:06.750" v="114"/>
          <ac:cxnSpMkLst>
            <pc:docMk/>
            <pc:sldMk cId="1381039305" sldId="264"/>
            <ac:cxnSpMk id="16" creationId="{33E01DF3-5B8D-1DFC-8FDA-ABF408A3F4FC}"/>
          </ac:cxnSpMkLst>
        </pc:cxnChg>
      </pc:sldChg>
      <pc:sldChg chg="addSp delSp modSp add del replId addAnim delAnim">
        <pc:chgData name="Guest User" userId="" providerId="Windows Live" clId="Web-{19A8C483-940B-4AC1-9F66-E2DBC12022C0}" dt="2024-03-22T01:05:29.192" v="145"/>
        <pc:sldMkLst>
          <pc:docMk/>
          <pc:sldMk cId="2000704298" sldId="265"/>
        </pc:sldMkLst>
        <pc:spChg chg="add del">
          <ac:chgData name="Guest User" userId="" providerId="Windows Live" clId="Web-{19A8C483-940B-4AC1-9F66-E2DBC12022C0}" dt="2024-03-22T01:05:28.223" v="143"/>
          <ac:spMkLst>
            <pc:docMk/>
            <pc:sldMk cId="2000704298" sldId="265"/>
            <ac:spMk id="3" creationId="{0FF00CA0-46BC-B70B-F121-1D3FA07B4116}"/>
          </ac:spMkLst>
        </pc:spChg>
        <pc:spChg chg="add del mod">
          <ac:chgData name="Guest User" userId="" providerId="Windows Live" clId="Web-{19A8C483-940B-4AC1-9F66-E2DBC12022C0}" dt="2024-03-22T01:05:28.223" v="143"/>
          <ac:spMkLst>
            <pc:docMk/>
            <pc:sldMk cId="2000704298" sldId="265"/>
            <ac:spMk id="15" creationId="{125C1500-C98E-DC4C-32CE-C1747C1EA30E}"/>
          </ac:spMkLst>
        </pc:spChg>
        <pc:picChg chg="add del">
          <ac:chgData name="Guest User" userId="" providerId="Windows Live" clId="Web-{19A8C483-940B-4AC1-9F66-E2DBC12022C0}" dt="2024-03-22T01:05:25.254" v="142"/>
          <ac:picMkLst>
            <pc:docMk/>
            <pc:sldMk cId="2000704298" sldId="265"/>
            <ac:picMk id="36" creationId="{8580BBCF-D998-D4E6-297E-6684A7823AB1}"/>
          </ac:picMkLst>
        </pc:picChg>
        <pc:picChg chg="add del">
          <ac:chgData name="Guest User" userId="" providerId="Windows Live" clId="Web-{19A8C483-940B-4AC1-9F66-E2DBC12022C0}" dt="2024-03-22T01:05:28.223" v="144"/>
          <ac:picMkLst>
            <pc:docMk/>
            <pc:sldMk cId="2000704298" sldId="265"/>
            <ac:picMk id="37" creationId="{5A564A81-5D1F-7820-4226-56FFCA6098E7}"/>
          </ac:picMkLst>
        </pc:picChg>
      </pc:sldChg>
      <pc:sldChg chg="addSp delSp modSp add replId delAnim">
        <pc:chgData name="Guest User" userId="" providerId="Windows Live" clId="Web-{19A8C483-940B-4AC1-9F66-E2DBC12022C0}" dt="2024-03-22T17:34:49.950" v="860"/>
        <pc:sldMkLst>
          <pc:docMk/>
          <pc:sldMk cId="4204081541" sldId="265"/>
        </pc:sldMkLst>
        <pc:spChg chg="mod">
          <ac:chgData name="Guest User" userId="" providerId="Windows Live" clId="Web-{19A8C483-940B-4AC1-9F66-E2DBC12022C0}" dt="2024-03-22T14:12:42.510" v="286" actId="1076"/>
          <ac:spMkLst>
            <pc:docMk/>
            <pc:sldMk cId="4204081541" sldId="265"/>
            <ac:spMk id="3" creationId="{0FF00CA0-46BC-B70B-F121-1D3FA07B4116}"/>
          </ac:spMkLst>
        </pc:spChg>
        <pc:spChg chg="del">
          <ac:chgData name="Guest User" userId="" providerId="Windows Live" clId="Web-{19A8C483-940B-4AC1-9F66-E2DBC12022C0}" dt="2024-03-22T01:06:37.524" v="185"/>
          <ac:spMkLst>
            <pc:docMk/>
            <pc:sldMk cId="4204081541" sldId="265"/>
            <ac:spMk id="4" creationId="{46B53180-CDCA-6DDA-73D3-92D29A055913}"/>
          </ac:spMkLst>
        </pc:spChg>
        <pc:spChg chg="del">
          <ac:chgData name="Guest User" userId="" providerId="Windows Live" clId="Web-{19A8C483-940B-4AC1-9F66-E2DBC12022C0}" dt="2024-03-22T01:06:23.507" v="176"/>
          <ac:spMkLst>
            <pc:docMk/>
            <pc:sldMk cId="4204081541" sldId="265"/>
            <ac:spMk id="5" creationId="{C0FFCF25-4C05-1A10-1CBF-D421F3A8BB89}"/>
          </ac:spMkLst>
        </pc:spChg>
        <pc:spChg chg="add mod">
          <ac:chgData name="Guest User" userId="" providerId="Windows Live" clId="Web-{19A8C483-940B-4AC1-9F66-E2DBC12022C0}" dt="2024-03-22T14:18:09.269" v="582"/>
          <ac:spMkLst>
            <pc:docMk/>
            <pc:sldMk cId="4204081541" sldId="265"/>
            <ac:spMk id="6" creationId="{37A9A0B4-C7E8-0546-38CF-84683598D7E8}"/>
          </ac:spMkLst>
        </pc:spChg>
        <pc:spChg chg="del">
          <ac:chgData name="Guest User" userId="" providerId="Windows Live" clId="Web-{19A8C483-940B-4AC1-9F66-E2DBC12022C0}" dt="2024-03-22T01:06:32.367" v="181"/>
          <ac:spMkLst>
            <pc:docMk/>
            <pc:sldMk cId="4204081541" sldId="265"/>
            <ac:spMk id="7" creationId="{37760318-36BD-01E9-0781-BF16C81A6571}"/>
          </ac:spMkLst>
        </pc:spChg>
        <pc:spChg chg="add mod">
          <ac:chgData name="Guest User" userId="" providerId="Windows Live" clId="Web-{19A8C483-940B-4AC1-9F66-E2DBC12022C0}" dt="2024-03-22T14:21:39.145" v="788" actId="1076"/>
          <ac:spMkLst>
            <pc:docMk/>
            <pc:sldMk cId="4204081541" sldId="265"/>
            <ac:spMk id="7" creationId="{417586D4-F08E-83F4-E6E1-AA194D0FA11C}"/>
          </ac:spMkLst>
        </pc:spChg>
        <pc:spChg chg="del">
          <ac:chgData name="Guest User" userId="" providerId="Windows Live" clId="Web-{19A8C483-940B-4AC1-9F66-E2DBC12022C0}" dt="2024-03-22T01:06:38.602" v="186"/>
          <ac:spMkLst>
            <pc:docMk/>
            <pc:sldMk cId="4204081541" sldId="265"/>
            <ac:spMk id="8" creationId="{B9E2C2B9-5109-4A9F-8E38-4D38BB692FB7}"/>
          </ac:spMkLst>
        </pc:spChg>
        <pc:spChg chg="del">
          <ac:chgData name="Guest User" userId="" providerId="Windows Live" clId="Web-{19A8C483-940B-4AC1-9F66-E2DBC12022C0}" dt="2024-03-22T01:06:35.321" v="183"/>
          <ac:spMkLst>
            <pc:docMk/>
            <pc:sldMk cId="4204081541" sldId="265"/>
            <ac:spMk id="9" creationId="{BA6A6BFB-C890-8CD0-719B-E3F50B97DE80}"/>
          </ac:spMkLst>
        </pc:spChg>
        <pc:spChg chg="del">
          <ac:chgData name="Guest User" userId="" providerId="Windows Live" clId="Web-{19A8C483-940B-4AC1-9F66-E2DBC12022C0}" dt="2024-03-22T01:06:36.836" v="184"/>
          <ac:spMkLst>
            <pc:docMk/>
            <pc:sldMk cId="4204081541" sldId="265"/>
            <ac:spMk id="10" creationId="{276D588F-57F9-5F55-8018-64FAAB577402}"/>
          </ac:spMkLst>
        </pc:spChg>
        <pc:spChg chg="del">
          <ac:chgData name="Guest User" userId="" providerId="Windows Live" clId="Web-{19A8C483-940B-4AC1-9F66-E2DBC12022C0}" dt="2024-03-22T01:06:27.336" v="177"/>
          <ac:spMkLst>
            <pc:docMk/>
            <pc:sldMk cId="4204081541" sldId="265"/>
            <ac:spMk id="11" creationId="{37760318-36BD-01E9-0781-BF16C81A6571}"/>
          </ac:spMkLst>
        </pc:spChg>
        <pc:spChg chg="del">
          <ac:chgData name="Guest User" userId="" providerId="Windows Live" clId="Web-{19A8C483-940B-4AC1-9F66-E2DBC12022C0}" dt="2024-03-22T01:06:30.586" v="180"/>
          <ac:spMkLst>
            <pc:docMk/>
            <pc:sldMk cId="4204081541" sldId="265"/>
            <ac:spMk id="12" creationId="{97187423-CFBF-23EB-E6BD-147178CE50E0}"/>
          </ac:spMkLst>
        </pc:spChg>
        <pc:spChg chg="del">
          <ac:chgData name="Guest User" userId="" providerId="Windows Live" clId="Web-{19A8C483-940B-4AC1-9F66-E2DBC12022C0}" dt="2024-03-22T01:06:29.820" v="179"/>
          <ac:spMkLst>
            <pc:docMk/>
            <pc:sldMk cId="4204081541" sldId="265"/>
            <ac:spMk id="13" creationId="{1E77AD9F-4177-4AE7-51B3-963A9D1825EC}"/>
          </ac:spMkLst>
        </pc:spChg>
        <pc:spChg chg="del">
          <ac:chgData name="Guest User" userId="" providerId="Windows Live" clId="Web-{19A8C483-940B-4AC1-9F66-E2DBC12022C0}" dt="2024-03-22T01:06:33.711" v="182"/>
          <ac:spMkLst>
            <pc:docMk/>
            <pc:sldMk cId="4204081541" sldId="265"/>
            <ac:spMk id="14" creationId="{145E15BE-4C74-8A3A-37C0-E9B14C1A19F4}"/>
          </ac:spMkLst>
        </pc:spChg>
        <pc:graphicFrameChg chg="add mod modGraphic">
          <ac:chgData name="Guest User" userId="" providerId="Windows Live" clId="Web-{19A8C483-940B-4AC1-9F66-E2DBC12022C0}" dt="2024-03-22T17:34:49.950" v="860"/>
          <ac:graphicFrameMkLst>
            <pc:docMk/>
            <pc:sldMk cId="4204081541" sldId="265"/>
            <ac:graphicFrameMk id="4" creationId="{993A3682-FFEF-1BA4-5F21-709B81DBEB8B}"/>
          </ac:graphicFrameMkLst>
        </pc:graphicFrameChg>
        <pc:picChg chg="add mod modCrop">
          <ac:chgData name="Guest User" userId="" providerId="Windows Live" clId="Web-{19A8C483-940B-4AC1-9F66-E2DBC12022C0}" dt="2024-03-22T14:18:56.726" v="629" actId="1076"/>
          <ac:picMkLst>
            <pc:docMk/>
            <pc:sldMk cId="4204081541" sldId="265"/>
            <ac:picMk id="5" creationId="{D82A651F-4351-1E67-55BA-5F30283F9F5E}"/>
          </ac:picMkLst>
        </pc:picChg>
        <pc:picChg chg="del">
          <ac:chgData name="Guest User" userId="" providerId="Windows Live" clId="Web-{19A8C483-940B-4AC1-9F66-E2DBC12022C0}" dt="2024-03-22T01:06:28.195" v="178"/>
          <ac:picMkLst>
            <pc:docMk/>
            <pc:sldMk cId="4204081541" sldId="265"/>
            <ac:picMk id="36" creationId="{8580BBCF-D998-D4E6-297E-6684A7823AB1}"/>
          </ac:picMkLst>
        </pc:picChg>
        <pc:picChg chg="del">
          <ac:chgData name="Guest User" userId="" providerId="Windows Live" clId="Web-{19A8C483-940B-4AC1-9F66-E2DBC12022C0}" dt="2024-03-22T01:06:22.039" v="175"/>
          <ac:picMkLst>
            <pc:docMk/>
            <pc:sldMk cId="4204081541" sldId="265"/>
            <ac:picMk id="37" creationId="{5A564A81-5D1F-7820-4226-56FFCA6098E7}"/>
          </ac:picMkLst>
        </pc:picChg>
      </pc:sldChg>
      <pc:sldChg chg="modSp add replId">
        <pc:chgData name="Guest User" userId="" providerId="Windows Live" clId="Web-{19A8C483-940B-4AC1-9F66-E2DBC12022C0}" dt="2024-03-22T17:35:07.716" v="863" actId="20577"/>
        <pc:sldMkLst>
          <pc:docMk/>
          <pc:sldMk cId="3689030917" sldId="266"/>
        </pc:sldMkLst>
        <pc:spChg chg="mod">
          <ac:chgData name="Guest User" userId="" providerId="Windows Live" clId="Web-{19A8C483-940B-4AC1-9F66-E2DBC12022C0}" dt="2024-03-22T01:07:04.838" v="208" actId="20577"/>
          <ac:spMkLst>
            <pc:docMk/>
            <pc:sldMk cId="3689030917" sldId="266"/>
            <ac:spMk id="2" creationId="{67802853-0AC1-83E3-BDB4-821B40D2B084}"/>
          </ac:spMkLst>
        </pc:spChg>
        <pc:spChg chg="mod">
          <ac:chgData name="Guest User" userId="" providerId="Windows Live" clId="Web-{19A8C483-940B-4AC1-9F66-E2DBC12022C0}" dt="2024-03-22T17:35:07.716" v="863" actId="20577"/>
          <ac:spMkLst>
            <pc:docMk/>
            <pc:sldMk cId="3689030917" sldId="266"/>
            <ac:spMk id="3" creationId="{0FF00CA0-46BC-B70B-F121-1D3FA07B4116}"/>
          </ac:spMkLst>
        </pc:spChg>
      </pc:sldChg>
    </pc:docChg>
  </pc:docChgLst>
  <pc:docChgLst>
    <pc:chgData name="Guest User" providerId="Windows Live" clId="Web-{CB777A5C-15A3-44A0-A98E-9F630FA9AF27}"/>
    <pc:docChg chg="addSld delSld modSld sldOrd addMainMaster">
      <pc:chgData name="Guest User" userId="" providerId="Windows Live" clId="Web-{CB777A5C-15A3-44A0-A98E-9F630FA9AF27}" dt="2024-03-22T00:56:24.592" v="255"/>
      <pc:docMkLst>
        <pc:docMk/>
      </pc:docMkLst>
      <pc:sldChg chg="del">
        <pc:chgData name="Guest User" userId="" providerId="Windows Live" clId="Web-{CB777A5C-15A3-44A0-A98E-9F630FA9AF27}" dt="2024-03-22T00:43:10.860" v="1"/>
        <pc:sldMkLst>
          <pc:docMk/>
          <pc:sldMk cId="109857222" sldId="256"/>
        </pc:sldMkLst>
      </pc:sldChg>
      <pc:sldChg chg="add del">
        <pc:chgData name="Guest User" userId="" providerId="Windows Live" clId="Web-{CB777A5C-15A3-44A0-A98E-9F630FA9AF27}" dt="2024-03-22T00:43:52.426" v="13"/>
        <pc:sldMkLst>
          <pc:docMk/>
          <pc:sldMk cId="1072465984" sldId="258"/>
        </pc:sldMkLst>
      </pc:sldChg>
      <pc:sldChg chg="add">
        <pc:chgData name="Guest User" userId="" providerId="Windows Live" clId="Web-{CB777A5C-15A3-44A0-A98E-9F630FA9AF27}" dt="2024-03-22T00:43:50.957" v="12"/>
        <pc:sldMkLst>
          <pc:docMk/>
          <pc:sldMk cId="497082556" sldId="259"/>
        </pc:sldMkLst>
      </pc:sldChg>
      <pc:sldChg chg="add del">
        <pc:chgData name="Guest User" userId="" providerId="Windows Live" clId="Web-{CB777A5C-15A3-44A0-A98E-9F630FA9AF27}" dt="2024-03-22T00:43:50.816" v="11"/>
        <pc:sldMkLst>
          <pc:docMk/>
          <pc:sldMk cId="1731003558" sldId="259"/>
        </pc:sldMkLst>
      </pc:sldChg>
      <pc:sldChg chg="add del">
        <pc:chgData name="Guest User" userId="" providerId="Windows Live" clId="Web-{CB777A5C-15A3-44A0-A98E-9F630FA9AF27}" dt="2024-03-22T00:43:42.534" v="9"/>
        <pc:sldMkLst>
          <pc:docMk/>
          <pc:sldMk cId="2458674851" sldId="259"/>
        </pc:sldMkLst>
      </pc:sldChg>
      <pc:sldChg chg="add del">
        <pc:chgData name="Guest User" userId="" providerId="Windows Live" clId="Web-{CB777A5C-15A3-44A0-A98E-9F630FA9AF27}" dt="2024-03-22T00:44:00.036" v="16"/>
        <pc:sldMkLst>
          <pc:docMk/>
          <pc:sldMk cId="2458674851" sldId="260"/>
        </pc:sldMkLst>
      </pc:sldChg>
      <pc:sldChg chg="modSp add del modMedia">
        <pc:chgData name="Guest User" userId="" providerId="Windows Live" clId="Web-{CB777A5C-15A3-44A0-A98E-9F630FA9AF27}" dt="2024-03-22T00:47:19.864" v="22"/>
        <pc:sldMkLst>
          <pc:docMk/>
          <pc:sldMk cId="3792077655" sldId="261"/>
        </pc:sldMkLst>
        <pc:picChg chg="mod">
          <ac:chgData name="Guest User" userId="" providerId="Windows Live" clId="Web-{CB777A5C-15A3-44A0-A98E-9F630FA9AF27}" dt="2024-03-22T00:47:19.864" v="22"/>
          <ac:picMkLst>
            <pc:docMk/>
            <pc:sldMk cId="3792077655" sldId="261"/>
            <ac:picMk id="26" creationId="{2B417576-D2F8-92F9-9E96-5F9918840D31}"/>
          </ac:picMkLst>
        </pc:picChg>
      </pc:sldChg>
      <pc:sldChg chg="add del">
        <pc:chgData name="Guest User" userId="" providerId="Windows Live" clId="Web-{CB777A5C-15A3-44A0-A98E-9F630FA9AF27}" dt="2024-03-22T00:43:40.534" v="7"/>
        <pc:sldMkLst>
          <pc:docMk/>
          <pc:sldMk cId="241904420" sldId="262"/>
        </pc:sldMkLst>
      </pc:sldChg>
      <pc:sldChg chg="add del">
        <pc:chgData name="Guest User" userId="" providerId="Windows Live" clId="Web-{CB777A5C-15A3-44A0-A98E-9F630FA9AF27}" dt="2024-03-22T00:43:38.956" v="5"/>
        <pc:sldMkLst>
          <pc:docMk/>
          <pc:sldMk cId="772485747" sldId="262"/>
        </pc:sldMkLst>
      </pc:sldChg>
      <pc:sldChg chg="addSp delSp modSp add">
        <pc:chgData name="Guest User" userId="" providerId="Windows Live" clId="Web-{CB777A5C-15A3-44A0-A98E-9F630FA9AF27}" dt="2024-03-22T00:51:15.741" v="224"/>
        <pc:sldMkLst>
          <pc:docMk/>
          <pc:sldMk cId="2510883997" sldId="262"/>
        </pc:sldMkLst>
        <pc:spChg chg="mod">
          <ac:chgData name="Guest User" userId="" providerId="Windows Live" clId="Web-{CB777A5C-15A3-44A0-A98E-9F630FA9AF27}" dt="2024-03-22T00:49:44.594" v="152" actId="20577"/>
          <ac:spMkLst>
            <pc:docMk/>
            <pc:sldMk cId="2510883997" sldId="262"/>
            <ac:spMk id="2" creationId="{67802853-0AC1-83E3-BDB4-821B40D2B084}"/>
          </ac:spMkLst>
        </pc:spChg>
        <pc:spChg chg="mod">
          <ac:chgData name="Guest User" userId="" providerId="Windows Live" clId="Web-{CB777A5C-15A3-44A0-A98E-9F630FA9AF27}" dt="2024-03-22T00:50:21.315" v="202" actId="20577"/>
          <ac:spMkLst>
            <pc:docMk/>
            <pc:sldMk cId="2510883997" sldId="262"/>
            <ac:spMk id="3" creationId="{0FF00CA0-46BC-B70B-F121-1D3FA07B4116}"/>
          </ac:spMkLst>
        </pc:spChg>
        <pc:spChg chg="add del">
          <ac:chgData name="Guest User" userId="" providerId="Windows Live" clId="Web-{CB777A5C-15A3-44A0-A98E-9F630FA9AF27}" dt="2024-03-22T00:51:15.741" v="223"/>
          <ac:spMkLst>
            <pc:docMk/>
            <pc:sldMk cId="2510883997" sldId="262"/>
            <ac:spMk id="5" creationId="{C0FFCF25-4C05-1A10-1CBF-D421F3A8BB89}"/>
          </ac:spMkLst>
        </pc:spChg>
        <pc:spChg chg="add del">
          <ac:chgData name="Guest User" userId="" providerId="Windows Live" clId="Web-{CB777A5C-15A3-44A0-A98E-9F630FA9AF27}" dt="2024-03-22T00:51:15.725" v="222"/>
          <ac:spMkLst>
            <pc:docMk/>
            <pc:sldMk cId="2510883997" sldId="262"/>
            <ac:spMk id="7" creationId="{C8B5844A-FD60-3AF4-1B0A-ECE84DCB5B2D}"/>
          </ac:spMkLst>
        </pc:spChg>
        <pc:spChg chg="add del">
          <ac:chgData name="Guest User" userId="" providerId="Windows Live" clId="Web-{CB777A5C-15A3-44A0-A98E-9F630FA9AF27}" dt="2024-03-22T00:51:15.725" v="221"/>
          <ac:spMkLst>
            <pc:docMk/>
            <pc:sldMk cId="2510883997" sldId="262"/>
            <ac:spMk id="8" creationId="{37760318-36BD-01E9-0781-BF16C81A6571}"/>
          </ac:spMkLst>
        </pc:spChg>
        <pc:spChg chg="add del">
          <ac:chgData name="Guest User" userId="" providerId="Windows Live" clId="Web-{CB777A5C-15A3-44A0-A98E-9F630FA9AF27}" dt="2024-03-22T00:51:15.725" v="220"/>
          <ac:spMkLst>
            <pc:docMk/>
            <pc:sldMk cId="2510883997" sldId="262"/>
            <ac:spMk id="9" creationId="{B9E2C2B9-5109-4A9F-8E38-4D38BB692FB7}"/>
          </ac:spMkLst>
        </pc:spChg>
        <pc:spChg chg="add del">
          <ac:chgData name="Guest User" userId="" providerId="Windows Live" clId="Web-{CB777A5C-15A3-44A0-A98E-9F630FA9AF27}" dt="2024-03-22T00:51:15.725" v="219"/>
          <ac:spMkLst>
            <pc:docMk/>
            <pc:sldMk cId="2510883997" sldId="262"/>
            <ac:spMk id="10" creationId="{BA6A6BFB-C890-8CD0-719B-E3F50B97DE80}"/>
          </ac:spMkLst>
        </pc:spChg>
        <pc:spChg chg="del">
          <ac:chgData name="Guest User" userId="" providerId="Windows Live" clId="Web-{CB777A5C-15A3-44A0-A98E-9F630FA9AF27}" dt="2024-03-22T00:49:56.063" v="169"/>
          <ac:spMkLst>
            <pc:docMk/>
            <pc:sldMk cId="2510883997" sldId="262"/>
            <ac:spMk id="27" creationId="{2CE4E88E-C60F-DB08-35CF-C7EF15409674}"/>
          </ac:spMkLst>
        </pc:spChg>
        <pc:grpChg chg="add del">
          <ac:chgData name="Guest User" userId="" providerId="Windows Live" clId="Web-{CB777A5C-15A3-44A0-A98E-9F630FA9AF27}" dt="2024-03-22T00:51:15.725" v="218"/>
          <ac:grpSpMkLst>
            <pc:docMk/>
            <pc:sldMk cId="2510883997" sldId="262"/>
            <ac:grpSpMk id="11" creationId="{7B643EB7-6866-6F92-D423-E7C0E8E0806F}"/>
          </ac:grpSpMkLst>
        </pc:grpChg>
        <pc:picChg chg="add del">
          <ac:chgData name="Guest User" userId="" providerId="Windows Live" clId="Web-{CB777A5C-15A3-44A0-A98E-9F630FA9AF27}" dt="2024-03-22T00:51:15.741" v="224"/>
          <ac:picMkLst>
            <pc:docMk/>
            <pc:sldMk cId="2510883997" sldId="262"/>
            <ac:picMk id="4" creationId="{433E16D1-6A0E-F296-DD83-6F2C3BA4865F}"/>
          </ac:picMkLst>
        </pc:picChg>
        <pc:picChg chg="del">
          <ac:chgData name="Guest User" userId="" providerId="Windows Live" clId="Web-{CB777A5C-15A3-44A0-A98E-9F630FA9AF27}" dt="2024-03-22T00:49:57.610" v="171"/>
          <ac:picMkLst>
            <pc:docMk/>
            <pc:sldMk cId="2510883997" sldId="262"/>
            <ac:picMk id="6" creationId="{51B4297D-8ACF-B597-D62E-D64C49D5CCED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2" creationId="{A570E849-AE43-A010-E6A9-B91504519182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3" creationId="{A61BF4B5-B412-78F0-27E1-9C2B2147E21F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4" creationId="{71856212-689D-CD92-0479-5818CB9B8559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5" creationId="{5A8F1C96-92AD-9059-008A-7FCD85350A7B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6" creationId="{D4BCBE89-1574-EBFF-A672-AD376C5C3CFF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7" creationId="{518CFE31-B9E3-8FBB-B9DA-A612602C9876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8" creationId="{77F1B4ED-6CA2-47FD-7AC6-25669C0D8EDB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19" creationId="{DA414E5C-32FA-2E91-D4C2-BB9AB0EE7ACA}"/>
          </ac:picMkLst>
        </pc:picChg>
        <pc:picChg chg="add">
          <ac:chgData name="Guest User" userId="" providerId="Windows Live" clId="Web-{CB777A5C-15A3-44A0-A98E-9F630FA9AF27}" dt="2024-03-22T00:51:13.397" v="217"/>
          <ac:picMkLst>
            <pc:docMk/>
            <pc:sldMk cId="2510883997" sldId="262"/>
            <ac:picMk id="20" creationId="{B2C9FA67-9CB5-72CC-38E9-FAC02D6C2E76}"/>
          </ac:picMkLst>
        </pc:picChg>
        <pc:picChg chg="del">
          <ac:chgData name="Guest User" userId="" providerId="Windows Live" clId="Web-{CB777A5C-15A3-44A0-A98E-9F630FA9AF27}" dt="2024-03-22T00:49:58.391" v="172"/>
          <ac:picMkLst>
            <pc:docMk/>
            <pc:sldMk cId="2510883997" sldId="262"/>
            <ac:picMk id="25" creationId="{C9F97886-8F57-D71F-DBA6-E6F90D0870D7}"/>
          </ac:picMkLst>
        </pc:picChg>
        <pc:picChg chg="del">
          <ac:chgData name="Guest User" userId="" providerId="Windows Live" clId="Web-{CB777A5C-15A3-44A0-A98E-9F630FA9AF27}" dt="2024-03-22T00:49:56.907" v="170"/>
          <ac:picMkLst>
            <pc:docMk/>
            <pc:sldMk cId="2510883997" sldId="262"/>
            <ac:picMk id="26" creationId="{54AA4C74-045B-1794-D2CB-78203A382B80}"/>
          </ac:picMkLst>
        </pc:picChg>
      </pc:sldChg>
      <pc:sldChg chg="delSp modSp add ord replId">
        <pc:chgData name="Guest User" userId="" providerId="Windows Live" clId="Web-{CB777A5C-15A3-44A0-A98E-9F630FA9AF27}" dt="2024-03-22T00:49:36.155" v="145" actId="20577"/>
        <pc:sldMkLst>
          <pc:docMk/>
          <pc:sldMk cId="868490184" sldId="263"/>
        </pc:sldMkLst>
        <pc:spChg chg="mod">
          <ac:chgData name="Guest User" userId="" providerId="Windows Live" clId="Web-{CB777A5C-15A3-44A0-A98E-9F630FA9AF27}" dt="2024-03-22T00:49:36.155" v="145" actId="20577"/>
          <ac:spMkLst>
            <pc:docMk/>
            <pc:sldMk cId="868490184" sldId="263"/>
            <ac:spMk id="2" creationId="{67802853-0AC1-83E3-BDB4-821B40D2B084}"/>
          </ac:spMkLst>
        </pc:spChg>
        <pc:spChg chg="mod">
          <ac:chgData name="Guest User" userId="" providerId="Windows Live" clId="Web-{CB777A5C-15A3-44A0-A98E-9F630FA9AF27}" dt="2024-03-22T00:49:16.357" v="134" actId="20577"/>
          <ac:spMkLst>
            <pc:docMk/>
            <pc:sldMk cId="868490184" sldId="263"/>
            <ac:spMk id="3" creationId="{0FF00CA0-46BC-B70B-F121-1D3FA07B4116}"/>
          </ac:spMkLst>
        </pc:spChg>
        <pc:spChg chg="del">
          <ac:chgData name="Guest User" userId="" providerId="Windows Live" clId="Web-{CB777A5C-15A3-44A0-A98E-9F630FA9AF27}" dt="2024-03-22T00:48:24.041" v="58"/>
          <ac:spMkLst>
            <pc:docMk/>
            <pc:sldMk cId="868490184" sldId="263"/>
            <ac:spMk id="27" creationId="{2CE4E88E-C60F-DB08-35CF-C7EF15409674}"/>
          </ac:spMkLst>
        </pc:spChg>
        <pc:picChg chg="del">
          <ac:chgData name="Guest User" userId="" providerId="Windows Live" clId="Web-{CB777A5C-15A3-44A0-A98E-9F630FA9AF27}" dt="2024-03-22T00:48:24.900" v="59"/>
          <ac:picMkLst>
            <pc:docMk/>
            <pc:sldMk cId="868490184" sldId="263"/>
            <ac:picMk id="6" creationId="{51B4297D-8ACF-B597-D62E-D64C49D5CCED}"/>
          </ac:picMkLst>
        </pc:picChg>
        <pc:picChg chg="del">
          <ac:chgData name="Guest User" userId="" providerId="Windows Live" clId="Web-{CB777A5C-15A3-44A0-A98E-9F630FA9AF27}" dt="2024-03-22T00:48:25.806" v="60"/>
          <ac:picMkLst>
            <pc:docMk/>
            <pc:sldMk cId="868490184" sldId="263"/>
            <ac:picMk id="25" creationId="{C9F97886-8F57-D71F-DBA6-E6F90D0870D7}"/>
          </ac:picMkLst>
        </pc:picChg>
        <pc:picChg chg="del">
          <ac:chgData name="Guest User" userId="" providerId="Windows Live" clId="Web-{CB777A5C-15A3-44A0-A98E-9F630FA9AF27}" dt="2024-03-22T00:48:22.447" v="57"/>
          <ac:picMkLst>
            <pc:docMk/>
            <pc:sldMk cId="868490184" sldId="263"/>
            <ac:picMk id="26" creationId="{54AA4C74-045B-1794-D2CB-78203A382B80}"/>
          </ac:picMkLst>
        </pc:picChg>
      </pc:sldChg>
      <pc:sldChg chg="addSp delSp modSp add replId addAnim">
        <pc:chgData name="Guest User" userId="" providerId="Windows Live" clId="Web-{CB777A5C-15A3-44A0-A98E-9F630FA9AF27}" dt="2024-03-22T00:56:24.592" v="255"/>
        <pc:sldMkLst>
          <pc:docMk/>
          <pc:sldMk cId="1381039305" sldId="264"/>
        </pc:sldMkLst>
        <pc:spChg chg="mod">
          <ac:chgData name="Guest User" userId="" providerId="Windows Live" clId="Web-{CB777A5C-15A3-44A0-A98E-9F630FA9AF27}" dt="2024-03-22T00:50:41.363" v="216" actId="20577"/>
          <ac:spMkLst>
            <pc:docMk/>
            <pc:sldMk cId="1381039305" sldId="264"/>
            <ac:spMk id="3" creationId="{0FF00CA0-46BC-B70B-F121-1D3FA07B4116}"/>
          </ac:spMkLst>
        </pc:spChg>
        <pc:spChg chg="add mod">
          <ac:chgData name="Guest User" userId="" providerId="Windows Live" clId="Web-{CB777A5C-15A3-44A0-A98E-9F630FA9AF27}" dt="2024-03-22T00:51:20.820" v="227" actId="1076"/>
          <ac:spMkLst>
            <pc:docMk/>
            <pc:sldMk cId="1381039305" sldId="264"/>
            <ac:spMk id="5" creationId="{C0FFCF25-4C05-1A10-1CBF-D421F3A8BB89}"/>
          </ac:spMkLst>
        </pc:spChg>
        <pc:spChg chg="add mod">
          <ac:chgData name="Guest User" userId="" providerId="Windows Live" clId="Web-{CB777A5C-15A3-44A0-A98E-9F630FA9AF27}" dt="2024-03-22T00:51:20.820" v="228" actId="1076"/>
          <ac:spMkLst>
            <pc:docMk/>
            <pc:sldMk cId="1381039305" sldId="264"/>
            <ac:spMk id="6" creationId="{C8B5844A-FD60-3AF4-1B0A-ECE84DCB5B2D}"/>
          </ac:spMkLst>
        </pc:spChg>
        <pc:spChg chg="add mod">
          <ac:chgData name="Guest User" userId="" providerId="Windows Live" clId="Web-{CB777A5C-15A3-44A0-A98E-9F630FA9AF27}" dt="2024-03-22T00:56:24.592" v="255"/>
          <ac:spMkLst>
            <pc:docMk/>
            <pc:sldMk cId="1381039305" sldId="264"/>
            <ac:spMk id="7" creationId="{37760318-36BD-01E9-0781-BF16C81A6571}"/>
          </ac:spMkLst>
        </pc:spChg>
        <pc:spChg chg="add mod">
          <ac:chgData name="Guest User" userId="" providerId="Windows Live" clId="Web-{CB777A5C-15A3-44A0-A98E-9F630FA9AF27}" dt="2024-03-22T00:51:20.835" v="230" actId="1076"/>
          <ac:spMkLst>
            <pc:docMk/>
            <pc:sldMk cId="1381039305" sldId="264"/>
            <ac:spMk id="8" creationId="{B9E2C2B9-5109-4A9F-8E38-4D38BB692FB7}"/>
          </ac:spMkLst>
        </pc:spChg>
        <pc:spChg chg="add mod">
          <ac:chgData name="Guest User" userId="" providerId="Windows Live" clId="Web-{CB777A5C-15A3-44A0-A98E-9F630FA9AF27}" dt="2024-03-22T00:51:20.835" v="231" actId="1076"/>
          <ac:spMkLst>
            <pc:docMk/>
            <pc:sldMk cId="1381039305" sldId="264"/>
            <ac:spMk id="9" creationId="{BA6A6BFB-C890-8CD0-719B-E3F50B97DE80}"/>
          </ac:spMkLst>
        </pc:spChg>
        <pc:spChg chg="add del">
          <ac:chgData name="Guest User" userId="" providerId="Windows Live" clId="Web-{CB777A5C-15A3-44A0-A98E-9F630FA9AF27}" dt="2024-03-22T00:55:04.930" v="237"/>
          <ac:spMkLst>
            <pc:docMk/>
            <pc:sldMk cId="1381039305" sldId="264"/>
            <ac:spMk id="21" creationId="{C0FFCF25-4C05-1A10-1CBF-D421F3A8BB89}"/>
          </ac:spMkLst>
        </pc:spChg>
        <pc:spChg chg="add del">
          <ac:chgData name="Guest User" userId="" providerId="Windows Live" clId="Web-{CB777A5C-15A3-44A0-A98E-9F630FA9AF27}" dt="2024-03-22T00:55:08.446" v="239"/>
          <ac:spMkLst>
            <pc:docMk/>
            <pc:sldMk cId="1381039305" sldId="264"/>
            <ac:spMk id="22" creationId="{C8B5844A-FD60-3AF4-1B0A-ECE84DCB5B2D}"/>
          </ac:spMkLst>
        </pc:spChg>
        <pc:spChg chg="add del">
          <ac:chgData name="Guest User" userId="" providerId="Windows Live" clId="Web-{CB777A5C-15A3-44A0-A98E-9F630FA9AF27}" dt="2024-03-22T00:55:07.602" v="238"/>
          <ac:spMkLst>
            <pc:docMk/>
            <pc:sldMk cId="1381039305" sldId="264"/>
            <ac:spMk id="23" creationId="{37760318-36BD-01E9-0781-BF16C81A6571}"/>
          </ac:spMkLst>
        </pc:spChg>
        <pc:spChg chg="add del">
          <ac:chgData name="Guest User" userId="" providerId="Windows Live" clId="Web-{CB777A5C-15A3-44A0-A98E-9F630FA9AF27}" dt="2024-03-22T00:55:09.665" v="240"/>
          <ac:spMkLst>
            <pc:docMk/>
            <pc:sldMk cId="1381039305" sldId="264"/>
            <ac:spMk id="24" creationId="{B9E2C2B9-5109-4A9F-8E38-4D38BB692FB7}"/>
          </ac:spMkLst>
        </pc:spChg>
        <pc:spChg chg="add del">
          <ac:chgData name="Guest User" userId="" providerId="Windows Live" clId="Web-{CB777A5C-15A3-44A0-A98E-9F630FA9AF27}" dt="2024-03-22T00:55:12.306" v="241"/>
          <ac:spMkLst>
            <pc:docMk/>
            <pc:sldMk cId="1381039305" sldId="264"/>
            <ac:spMk id="25" creationId="{BA6A6BFB-C890-8CD0-719B-E3F50B97DE80}"/>
          </ac:spMkLst>
        </pc:spChg>
        <pc:grpChg chg="add del mod">
          <ac:chgData name="Guest User" userId="" providerId="Windows Live" clId="Web-{CB777A5C-15A3-44A0-A98E-9F630FA9AF27}" dt="2024-03-22T00:55:17.900" v="244"/>
          <ac:grpSpMkLst>
            <pc:docMk/>
            <pc:sldMk cId="1381039305" sldId="264"/>
            <ac:grpSpMk id="10" creationId="{7B643EB7-6866-6F92-D423-E7C0E8E0806F}"/>
          </ac:grpSpMkLst>
        </pc:grpChg>
        <pc:grpChg chg="add del">
          <ac:chgData name="Guest User" userId="" providerId="Windows Live" clId="Web-{CB777A5C-15A3-44A0-A98E-9F630FA9AF27}" dt="2024-03-22T00:55:04.164" v="236"/>
          <ac:grpSpMkLst>
            <pc:docMk/>
            <pc:sldMk cId="1381039305" sldId="264"/>
            <ac:grpSpMk id="26" creationId="{7B643EB7-6866-6F92-D423-E7C0E8E0806F}"/>
          </ac:grpSpMkLst>
        </pc:grpChg>
        <pc:picChg chg="add del mod">
          <ac:chgData name="Guest User" userId="" providerId="Windows Live" clId="Web-{CB777A5C-15A3-44A0-A98E-9F630FA9AF27}" dt="2024-03-22T00:55:21.650" v="246"/>
          <ac:picMkLst>
            <pc:docMk/>
            <pc:sldMk cId="1381039305" sldId="264"/>
            <ac:picMk id="4" creationId="{433E16D1-6A0E-F296-DD83-6F2C3BA4865F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1" creationId="{A570E849-AE43-A010-E6A9-B91504519182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2" creationId="{A61BF4B5-B412-78F0-27E1-9C2B2147E21F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3" creationId="{71856212-689D-CD92-0479-5818CB9B8559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4" creationId="{5A8F1C96-92AD-9059-008A-7FCD85350A7B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5" creationId="{D4BCBE89-1574-EBFF-A672-AD376C5C3CFF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6" creationId="{518CFE31-B9E3-8FBB-B9DA-A612602C9876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7" creationId="{77F1B4ED-6CA2-47FD-7AC6-25669C0D8EDB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8" creationId="{DA414E5C-32FA-2E91-D4C2-BB9AB0EE7ACA}"/>
          </ac:picMkLst>
        </pc:picChg>
        <pc:picChg chg="add">
          <ac:chgData name="Guest User" userId="" providerId="Windows Live" clId="Web-{CB777A5C-15A3-44A0-A98E-9F630FA9AF27}" dt="2024-03-22T00:51:17.538" v="225"/>
          <ac:picMkLst>
            <pc:docMk/>
            <pc:sldMk cId="1381039305" sldId="264"/>
            <ac:picMk id="19" creationId="{B2C9FA67-9CB5-72CC-38E9-FAC02D6C2E76}"/>
          </ac:picMkLst>
        </pc:picChg>
        <pc:picChg chg="add del">
          <ac:chgData name="Guest User" userId="" providerId="Windows Live" clId="Web-{CB777A5C-15A3-44A0-A98E-9F630FA9AF27}" dt="2024-03-22T00:55:03.571" v="235"/>
          <ac:picMkLst>
            <pc:docMk/>
            <pc:sldMk cId="1381039305" sldId="264"/>
            <ac:picMk id="20" creationId="{433E16D1-6A0E-F296-DD83-6F2C3BA4865F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27" creationId="{A570E849-AE43-A010-E6A9-B91504519182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28" creationId="{A61BF4B5-B412-78F0-27E1-9C2B2147E21F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29" creationId="{71856212-689D-CD92-0479-5818CB9B8559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0" creationId="{5A8F1C96-92AD-9059-008A-7FCD85350A7B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1" creationId="{D4BCBE89-1574-EBFF-A672-AD376C5C3CFF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2" creationId="{518CFE31-B9E3-8FBB-B9DA-A612602C9876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3" creationId="{77F1B4ED-6CA2-47FD-7AC6-25669C0D8EDB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4" creationId="{DA414E5C-32FA-2E91-D4C2-BB9AB0EE7ACA}"/>
          </ac:picMkLst>
        </pc:picChg>
        <pc:picChg chg="add">
          <ac:chgData name="Guest User" userId="" providerId="Windows Live" clId="Web-{CB777A5C-15A3-44A0-A98E-9F630FA9AF27}" dt="2024-03-22T00:54:52.289" v="234"/>
          <ac:picMkLst>
            <pc:docMk/>
            <pc:sldMk cId="1381039305" sldId="264"/>
            <ac:picMk id="35" creationId="{B2C9FA67-9CB5-72CC-38E9-FAC02D6C2E76}"/>
          </ac:picMkLst>
        </pc:picChg>
        <pc:picChg chg="add mod">
          <ac:chgData name="Guest User" userId="" providerId="Windows Live" clId="Web-{CB777A5C-15A3-44A0-A98E-9F630FA9AF27}" dt="2024-03-22T00:56:18.936" v="254" actId="1076"/>
          <ac:picMkLst>
            <pc:docMk/>
            <pc:sldMk cId="1381039305" sldId="264"/>
            <ac:picMk id="36" creationId="{8580BBCF-D998-D4E6-297E-6684A7823AB1}"/>
          </ac:picMkLst>
        </pc:picChg>
        <pc:picChg chg="add mod">
          <ac:chgData name="Guest User" userId="" providerId="Windows Live" clId="Web-{CB777A5C-15A3-44A0-A98E-9F630FA9AF27}" dt="2024-03-22T00:56:14.310" v="252" actId="1076"/>
          <ac:picMkLst>
            <pc:docMk/>
            <pc:sldMk cId="1381039305" sldId="264"/>
            <ac:picMk id="37" creationId="{5A564A81-5D1F-7820-4226-56FFCA6098E7}"/>
          </ac:picMkLst>
        </pc:picChg>
      </pc:sldChg>
      <pc:sldMasterChg chg="add addSldLayout">
        <pc:chgData name="Guest User" userId="" providerId="Windows Live" clId="Web-{CB777A5C-15A3-44A0-A98E-9F630FA9AF27}" dt="2024-03-22T00:43:39.050" v="6"/>
        <pc:sldMasterMkLst>
          <pc:docMk/>
          <pc:sldMasterMk cId="2740210977" sldId="2147483724"/>
        </pc:sldMasterMkLst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4186577165" sldId="2147483713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942875437" sldId="2147483714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867487854" sldId="2147483715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2261699051" sldId="2147483716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3388903268" sldId="2147483717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462615355" sldId="2147483718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2986817980" sldId="2147483719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1301694210" sldId="2147483720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1588928702" sldId="2147483721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618616574" sldId="2147483722"/>
          </pc:sldLayoutMkLst>
        </pc:sldLayoutChg>
        <pc:sldLayoutChg chg="add">
          <pc:chgData name="Guest User" userId="" providerId="Windows Live" clId="Web-{CB777A5C-15A3-44A0-A98E-9F630FA9AF27}" dt="2024-03-22T00:43:39.050" v="6"/>
          <pc:sldLayoutMkLst>
            <pc:docMk/>
            <pc:sldMasterMk cId="2740210977" sldId="2147483724"/>
            <pc:sldLayoutMk cId="1189913091" sldId="2147483723"/>
          </pc:sldLayoutMkLst>
        </pc:sldLayoutChg>
      </pc:sldMasterChg>
      <pc:sldMasterChg chg="add addSldLayout">
        <pc:chgData name="Guest User" userId="" providerId="Windows Live" clId="Web-{CB777A5C-15A3-44A0-A98E-9F630FA9AF27}" dt="2024-03-22T00:43:50.957" v="12"/>
        <pc:sldMasterMkLst>
          <pc:docMk/>
          <pc:sldMasterMk cId="3803791391" sldId="2147483763"/>
        </pc:sldMasterMkLst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2131774908" sldId="2147483752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3435052373" sldId="2147483753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4194111021" sldId="2147483754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1256878711" sldId="2147483755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2205676615" sldId="2147483756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3227029513" sldId="2147483757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2908748795" sldId="2147483758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2786130612" sldId="2147483759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847072161" sldId="2147483760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1051993161" sldId="2147483761"/>
          </pc:sldLayoutMkLst>
        </pc:sldLayoutChg>
        <pc:sldLayoutChg chg="add">
          <pc:chgData name="Guest User" userId="" providerId="Windows Live" clId="Web-{CB777A5C-15A3-44A0-A98E-9F630FA9AF27}" dt="2024-03-22T00:43:50.957" v="12"/>
          <pc:sldLayoutMkLst>
            <pc:docMk/>
            <pc:sldMasterMk cId="3803791391" sldId="2147483763"/>
            <pc:sldLayoutMk cId="3484229234" sldId="21474837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925D6-C562-4DA3-A6F3-18F15932F603}" type="datetimeFigureOut"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7D037-E678-4FF2-B0A1-9CB4D3AB7D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5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909351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pDXdlXlaCco&amp;t=1653s" TargetMode="External"/><Relationship Id="rId4" Type="http://schemas.openxmlformats.org/officeDocument/2006/relationships/hyperlink" Target="https://github.com/gabguerin/Sign-Language-Recognition--MediaPipe-DTW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Things to cover for this slide: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Why is this problem important? What are the consequence of solving or not solving it?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Why is machine learning an appropriate solution for this problem?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/>
              <a:t>How could ML create value for individuals or businesses attempting to solve this problem?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1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/>
              <a:t>Describe the deployment method you used, including the cloud service, specific method, and any challenges encountered. -&gt; local machine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Explain how you are monitoring your deployed model, including the tools used, metrics tracked, and any alerts or notifications you have or would set up.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User feedback and consent on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43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4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/>
              <a:t>Describe the deployment method you used, including the cloud service, specific method, and any challenges encountered. -&gt; local machine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Explain how you are monitoring your deployed model, including the tools used, metrics tracked, and any alerts or notifications you have or would set up.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User feedback and consent on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25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Explainability not done well enough </a:t>
            </a:r>
            <a:endParaRPr lang="en-US"/>
          </a:p>
          <a:p>
            <a:r>
              <a:rPr lang="en-US">
                <a:cs typeface="Calibri"/>
              </a:rPr>
              <a:t>Knowledge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05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Explainability not done well enough </a:t>
            </a:r>
            <a:endParaRPr lang="en-US"/>
          </a:p>
          <a:p>
            <a:r>
              <a:rPr lang="en-US">
                <a:cs typeface="Calibri"/>
              </a:rPr>
              <a:t>Knowledge Gaps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0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Explainability not done well enough </a:t>
            </a:r>
          </a:p>
          <a:p>
            <a:r>
              <a:rPr lang="en-US">
                <a:cs typeface="Calibri"/>
              </a:rPr>
              <a:t>Hopefully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0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https://ieeexplore.ieee.org/stamp/stamp.jsp?arnumber=9093512</a:t>
            </a:r>
            <a:endParaRPr lang="en-US"/>
          </a:p>
          <a:p>
            <a:r>
              <a:rPr lang="en-US">
                <a:hlinkClick r:id="rId4"/>
              </a:rPr>
              <a:t>https://github.com/gabguerin/Sign-Language-Recognition--MediaPipe-DTW</a:t>
            </a:r>
            <a:endParaRPr lang="en-US"/>
          </a:p>
          <a:p>
            <a:r>
              <a:rPr lang="en-US">
                <a:hlinkClick r:id="rId5"/>
              </a:rPr>
              <a:t>https://www.youtube.com/watch?v=pDXdlXlaCco&amp;t=1653s</a:t>
            </a:r>
            <a:endParaRPr lang="en-US"/>
          </a:p>
          <a:p>
            <a:r>
              <a:rPr lang="en-US"/>
              <a:t>Things to cover for this slide: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What are the limitations of current solutions? Remember to cite sources to place your work within the body of work that has already been done.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Things to cover for this slide: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What data did you collect, and how did you collect it?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How did you label the data, if applicable?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Provide basic summary statistics about your dataset, such as size, class distribution, and notable patterns, surprises or outliers. -&gt; videos are relatively evenly distributed across classes 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>
              <a:buFont typeface="Calibri"/>
            </a:pPr>
            <a:r>
              <a:rPr lang="en-US">
                <a:ea typeface="Calibri"/>
                <a:cs typeface="Calibri"/>
              </a:rPr>
              <a:t>Length of video from 0.63s to 8.125s --&gt; average 2.43s</a:t>
            </a:r>
          </a:p>
          <a:p>
            <a:pPr>
              <a:buFont typeface="Calibri"/>
            </a:pPr>
            <a:r>
              <a:rPr lang="en-US">
                <a:ea typeface="Calibri"/>
                <a:cs typeface="Calibri"/>
              </a:rPr>
              <a:t>Resolution differs by source, brightness and contrast varies from video to video but within one video it remains quite consistent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Things to cover for this slide: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What data preparation was necessary to prepare your dataset for modeling and/or prompting?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What features did you use in your model, and did you build any new features?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Did you eliminate any features from your dataset, and if so, why?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What data cleaning did you perform to remove or fix bad examples?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+mn-lt"/>
            </a:endParaRPr>
          </a:p>
          <a:p>
            <a:r>
              <a:rPr lang="en-US">
                <a:cs typeface="+mn-lt"/>
              </a:rPr>
              <a:t>More augmentation require more computing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Things to cover for this slide: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What data preparation was necessary to prepare your dataset for modeling and/or prompting?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What features did you use in your model, and did you build any new features?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Did you eliminate any features from your dataset, and if so, why?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What data cleaning did you perform to remove or fix bad examples?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+mn-lt"/>
            </a:endParaRPr>
          </a:p>
          <a:p>
            <a:r>
              <a:rPr lang="en-US">
                <a:cs typeface="+mn-lt"/>
              </a:rPr>
              <a:t>More augmentation require more computing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2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/>
              <a:t>Describe the baseline models you used and explain why you chose them.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If relevant, compare your baselines to other benchmarks or industry standards.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Present more than one baseline, if applicable, and discuss how they compare to one another.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6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/>
              <a:t>Discuss the various models you tried on your data and explain your choices.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Describe how the models performed on a test set and compare their performance to the baselines.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If applicable, explain any hyperparameter tuning you performed and its impact on your results.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If applicable, show a learning curve for your best model built using cross-validation (sample at least 5 points for each amount of training data).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Frame by frame on the landmarks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/>
              <a:t>Discuss the various models you tried on your data and explain your choices.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Describe how the models performed on a test set and compare their performance to the baselines.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If applicable, explain any hyperparameter tuning you performed and its impact on your results.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If applicable, show a learning curve for your best model built using cross-validation (sample at least 5 points for each amount of training data).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Frame by frame on the landmarks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43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/>
              <a:t>Discuss the various models you tried on your data and explain your choices.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Describe how the models performed on a test set and compare their performance to the baselines.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If applicable, explain any hyperparameter tuning you performed and its impact on your results.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If applicable, show a learning curve for your best model built using cross-validation (sample at least 5 points for each amount of training data).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Frame by frame on the landmarks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D037-E678-4FF2-B0A1-9CB4D3AB7D3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7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1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9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28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48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30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2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93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29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76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4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5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7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11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78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2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7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8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9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0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1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1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1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22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rr3@hi.i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microsoft.com/office/2017/06/relationships/model3d" Target="../media/model3d1.glb"/><Relationship Id="rId12" Type="http://schemas.openxmlformats.org/officeDocument/2006/relationships/image" Target="../media/image8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11" Type="http://schemas.microsoft.com/office/2017/06/relationships/model3d" Target="../media/model3d2.glb"/><Relationship Id="rId5" Type="http://schemas.openxmlformats.org/officeDocument/2006/relationships/image" Target="../media/image3.png"/><Relationship Id="rId10" Type="http://schemas.openxmlformats.org/officeDocument/2006/relationships/image" Target="../media/image7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3https:/www.youtube.com/watch?v=pDXdlXlaCco&amp;t=1653s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[2]https:/github.com/gabguerin/Sign-Language-Recognition--MediaPipe-DT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[1]https:/ieeexplore.ieee.org/stamp/stamp.jsp?arnumber=9093512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4.png"/><Relationship Id="rId5" Type="http://schemas.microsoft.com/office/2007/relationships/media" Target="../media/media4.mp4"/><Relationship Id="rId10" Type="http://schemas.openxmlformats.org/officeDocument/2006/relationships/image" Target="../media/image13.png"/><Relationship Id="rId4" Type="http://schemas.openxmlformats.org/officeDocument/2006/relationships/video" Target="../media/media3.mp4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robot hand pointing at something&#10;&#10;Description automatically generated">
            <a:extLst>
              <a:ext uri="{FF2B5EF4-FFF2-40B4-BE49-F238E27FC236}">
                <a16:creationId xmlns:a16="http://schemas.microsoft.com/office/drawing/2014/main" id="{E0F2A220-8154-9F89-C875-6D44703103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964" y="359329"/>
            <a:ext cx="10190071" cy="1019344"/>
          </a:xfrm>
        </p:spPr>
        <p:txBody>
          <a:bodyPr anchor="b">
            <a:normAutofit/>
          </a:bodyPr>
          <a:lstStyle/>
          <a:p>
            <a:r>
              <a:rPr lang="en-GB" sz="5200">
                <a:solidFill>
                  <a:srgbClr val="FFFFFF"/>
                </a:solidFill>
                <a:effectLst>
                  <a:glow rad="228600">
                    <a:srgbClr val="0070C0">
                      <a:alpha val="40000"/>
                    </a:srgbClr>
                  </a:glow>
                </a:effectLst>
              </a:rPr>
              <a:t>Sign Language To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3521" y="1378673"/>
            <a:ext cx="5997564" cy="771161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ffectLst>
                  <a:glow rad="228600">
                    <a:srgbClr val="002060">
                      <a:alpha val="40000"/>
                    </a:srgbClr>
                  </a:glow>
                </a:effectLst>
                <a:ea typeface="+mn-lt"/>
                <a:cs typeface="+mn-lt"/>
              </a:rPr>
              <a:t>Oren Raz and Lam Kai Yi Karen</a:t>
            </a:r>
            <a:endParaRPr lang="en-GB" sz="2400">
              <a:solidFill>
                <a:srgbClr val="FFFFFF"/>
              </a:solidFill>
              <a:effectLst>
                <a:glow rad="228600">
                  <a:srgbClr val="002060">
                    <a:alpha val="40000"/>
                  </a:srgbClr>
                </a:glow>
              </a:effectLst>
              <a:ea typeface="+mn-lt"/>
              <a:cs typeface="+mn-lt"/>
            </a:endParaRPr>
          </a:p>
          <a:p>
            <a:endParaRPr lang="en-GB" sz="2200">
              <a:solidFill>
                <a:srgbClr val="FFFFFF"/>
              </a:solidFill>
              <a:effectLst>
                <a:glow rad="228600">
                  <a:srgbClr val="00206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7082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Model Training and Evaluation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FA4890-2CE3-DD1B-9B5D-C86AD28F72CE}"/>
              </a:ext>
            </a:extLst>
          </p:cNvPr>
          <p:cNvSpPr txBox="1">
            <a:spLocks/>
          </p:cNvSpPr>
          <p:nvPr/>
        </p:nvSpPr>
        <p:spPr>
          <a:xfrm>
            <a:off x="838200" y="1471582"/>
            <a:ext cx="10519473" cy="4786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800" b="1">
                <a:ea typeface="+mn-lt"/>
                <a:cs typeface="+mn-lt"/>
              </a:rPr>
              <a:t>Final Model </a:t>
            </a:r>
            <a:r>
              <a:rPr lang="en-US" sz="1800">
                <a:ea typeface="+mn-lt"/>
                <a:cs typeface="+mn-lt"/>
              </a:rPr>
              <a:t>(“Final” means currently selected for deployment)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3E8CC-7C21-E31A-B41B-7C691A822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674" y="1950214"/>
            <a:ext cx="3462965" cy="2765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ED5A7E-E6BF-9B28-1345-441488CFCDB4}"/>
              </a:ext>
            </a:extLst>
          </p:cNvPr>
          <p:cNvSpPr txBox="1"/>
          <p:nvPr/>
        </p:nvSpPr>
        <p:spPr>
          <a:xfrm>
            <a:off x="728302" y="2397948"/>
            <a:ext cx="81969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Model architecture:</a:t>
            </a:r>
          </a:p>
          <a:p>
            <a:pPr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 CNN analyze each frame individually.</a:t>
            </a:r>
          </a:p>
          <a:p>
            <a:pPr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 Assigns probability per word per frame.</a:t>
            </a:r>
          </a:p>
          <a:p>
            <a:pPr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 Analyze results, ensure to clean noise.</a:t>
            </a: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Advantages (our hypothesis):</a:t>
            </a:r>
          </a:p>
          <a:p>
            <a:pPr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 Can be faster, perhaps even fast enough to work on phones.</a:t>
            </a:r>
          </a:p>
          <a:p>
            <a:pPr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 Accuracy-speed tradeoff, may decrease frame rate for low hardware device.</a:t>
            </a:r>
          </a:p>
          <a:p>
            <a:pPr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 Accepts infinite video length with live output prediction, 1-2 sec delay.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2D17B2-F871-1308-EA67-95893FB26FA4}"/>
              </a:ext>
            </a:extLst>
          </p:cNvPr>
          <p:cNvCxnSpPr/>
          <p:nvPr/>
        </p:nvCxnSpPr>
        <p:spPr>
          <a:xfrm>
            <a:off x="838200" y="3306826"/>
            <a:ext cx="36946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C11F48-4F3D-C082-FDE1-FF2F45033DFC}"/>
              </a:ext>
            </a:extLst>
          </p:cNvPr>
          <p:cNvCxnSpPr>
            <a:cxnSpLocks/>
          </p:cNvCxnSpPr>
          <p:nvPr/>
        </p:nvCxnSpPr>
        <p:spPr>
          <a:xfrm>
            <a:off x="2286000" y="3790152"/>
            <a:ext cx="41801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73A5C4-F714-6049-852E-29F00002D35A}"/>
              </a:ext>
            </a:extLst>
          </p:cNvPr>
          <p:cNvCxnSpPr>
            <a:cxnSpLocks/>
          </p:cNvCxnSpPr>
          <p:nvPr/>
        </p:nvCxnSpPr>
        <p:spPr>
          <a:xfrm>
            <a:off x="838200" y="4038346"/>
            <a:ext cx="2375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760462AA-BD17-3B7C-EB73-BF938DC7F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457" y="3650229"/>
            <a:ext cx="279845" cy="27984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E2C91B80-1ACE-95C9-6AFE-B627F09BF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457" y="4138815"/>
            <a:ext cx="279845" cy="27984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B489A0-1407-6067-269B-8E353FFAF53D}"/>
              </a:ext>
            </a:extLst>
          </p:cNvPr>
          <p:cNvCxnSpPr>
            <a:cxnSpLocks/>
          </p:cNvCxnSpPr>
          <p:nvPr/>
        </p:nvCxnSpPr>
        <p:spPr>
          <a:xfrm>
            <a:off x="838200" y="2811526"/>
            <a:ext cx="5715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483683-B060-49E1-1B03-EE5DA6A7F5C7}"/>
              </a:ext>
            </a:extLst>
          </p:cNvPr>
          <p:cNvSpPr txBox="1"/>
          <p:nvPr/>
        </p:nvSpPr>
        <p:spPr>
          <a:xfrm>
            <a:off x="728302" y="53689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CNN idea </a:t>
            </a:r>
            <a:r>
              <a:rPr lang="en-US" sz="1800">
                <a:solidFill>
                  <a:schemeClr val="bg1"/>
                </a:solidFill>
                <a:sym typeface="Wingdings" pitchFamily="2" charset="2"/>
              </a:rPr>
              <a:t> NN on landmarks of each frames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50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8D366BC-FE45-C23D-E64D-2512A51152EC}"/>
              </a:ext>
            </a:extLst>
          </p:cNvPr>
          <p:cNvSpPr/>
          <p:nvPr/>
        </p:nvSpPr>
        <p:spPr>
          <a:xfrm>
            <a:off x="671879" y="1675093"/>
            <a:ext cx="10855444" cy="2312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Model Deployment</a:t>
            </a:r>
          </a:p>
        </p:txBody>
      </p:sp>
      <p:pic>
        <p:nvPicPr>
          <p:cNvPr id="4" name="Picture 3" descr="Computer - Free computer icons">
            <a:extLst>
              <a:ext uri="{FF2B5EF4-FFF2-40B4-BE49-F238E27FC236}">
                <a16:creationId xmlns:a16="http://schemas.microsoft.com/office/drawing/2014/main" id="{0D66198C-7CCD-84C2-CD2E-9A8891B3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64" y="4327155"/>
            <a:ext cx="2014331" cy="20308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24DF5A-F903-C6F0-C2E4-BDA2345D11CA}"/>
              </a:ext>
            </a:extLst>
          </p:cNvPr>
          <p:cNvSpPr txBox="1">
            <a:spLocks/>
          </p:cNvSpPr>
          <p:nvPr/>
        </p:nvSpPr>
        <p:spPr>
          <a:xfrm>
            <a:off x="835071" y="4329020"/>
            <a:ext cx="4262230" cy="930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>
                <a:ea typeface="+mn-lt"/>
                <a:cs typeface="+mn-lt"/>
              </a:rPr>
              <a:t>Deployment on Local Host</a:t>
            </a:r>
            <a:endParaRPr lang="en-US"/>
          </a:p>
        </p:txBody>
      </p:sp>
      <p:pic>
        <p:nvPicPr>
          <p:cNvPr id="11" name="Content Placeholder 10" descr="Heroku - Industrial IoT Supplier Profile | IoT ONE Digital Transformation  Advisors">
            <a:extLst>
              <a:ext uri="{FF2B5EF4-FFF2-40B4-BE49-F238E27FC236}">
                <a16:creationId xmlns:a16="http://schemas.microsoft.com/office/drawing/2014/main" id="{9F750072-0922-C778-0159-658B84B2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4623" b="15415"/>
          <a:stretch/>
        </p:blipFill>
        <p:spPr>
          <a:xfrm>
            <a:off x="8467861" y="4802254"/>
            <a:ext cx="1962566" cy="1340708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47E2F0-E5FD-EAB6-9641-F9EAD04EB255}"/>
              </a:ext>
            </a:extLst>
          </p:cNvPr>
          <p:cNvSpPr txBox="1">
            <a:spLocks/>
          </p:cNvSpPr>
          <p:nvPr/>
        </p:nvSpPr>
        <p:spPr>
          <a:xfrm>
            <a:off x="7309677" y="4331229"/>
            <a:ext cx="4278794" cy="474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>
                <a:ea typeface="+mn-lt"/>
                <a:cs typeface="+mn-lt"/>
              </a:rPr>
              <a:t>Deployment on Public Server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203BB1-0528-D5A7-7D04-6643987D5240}"/>
              </a:ext>
            </a:extLst>
          </p:cNvPr>
          <p:cNvGrpSpPr/>
          <p:nvPr/>
        </p:nvGrpSpPr>
        <p:grpSpPr>
          <a:xfrm>
            <a:off x="6703944" y="2186326"/>
            <a:ext cx="1756833" cy="1534589"/>
            <a:chOff x="8186531" y="471827"/>
            <a:chExt cx="1905919" cy="15594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7520A7-73F9-16F4-112E-9505A10C6BF8}"/>
                </a:ext>
              </a:extLst>
            </p:cNvPr>
            <p:cNvSpPr/>
            <p:nvPr/>
          </p:nvSpPr>
          <p:spPr>
            <a:xfrm>
              <a:off x="8195733" y="474133"/>
              <a:ext cx="1896717" cy="1557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What is Docker?">
              <a:extLst>
                <a:ext uri="{FF2B5EF4-FFF2-40B4-BE49-F238E27FC236}">
                  <a16:creationId xmlns:a16="http://schemas.microsoft.com/office/drawing/2014/main" id="{3E0789A0-F303-69FD-7650-DA0CC8E87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6531" y="471827"/>
              <a:ext cx="1881809" cy="1557694"/>
            </a:xfrm>
            <a:prstGeom prst="rect">
              <a:avLst/>
            </a:prstGeom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117ED53-0B63-9FB3-7CE2-9423D35F4DE7}"/>
              </a:ext>
            </a:extLst>
          </p:cNvPr>
          <p:cNvSpPr txBox="1">
            <a:spLocks/>
          </p:cNvSpPr>
          <p:nvPr/>
        </p:nvSpPr>
        <p:spPr>
          <a:xfrm>
            <a:off x="3295007" y="1711716"/>
            <a:ext cx="5612294" cy="574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>
                <a:solidFill>
                  <a:srgbClr val="000000"/>
                </a:solidFill>
              </a:rPr>
              <a:t>Application Implementation Details</a:t>
            </a:r>
          </a:p>
        </p:txBody>
      </p:sp>
      <p:pic>
        <p:nvPicPr>
          <p:cNvPr id="16" name="Picture 15" descr="Amazingly Useful HTML, CSS and JavaScript Tools and Libraries | by Bradley  Nice | Level Up! | Medium">
            <a:extLst>
              <a:ext uri="{FF2B5EF4-FFF2-40B4-BE49-F238E27FC236}">
                <a16:creationId xmlns:a16="http://schemas.microsoft.com/office/drawing/2014/main" id="{D7ABFED4-F57E-46F0-E7D7-5786B7F6A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922" y="2187799"/>
            <a:ext cx="2743199" cy="1521618"/>
          </a:xfrm>
          <a:prstGeom prst="rect">
            <a:avLst/>
          </a:prstGeom>
        </p:spPr>
      </p:pic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6843BF5C-F660-C29D-F518-1B79FD6190EB}"/>
              </a:ext>
            </a:extLst>
          </p:cNvPr>
          <p:cNvSpPr/>
          <p:nvPr/>
        </p:nvSpPr>
        <p:spPr>
          <a:xfrm>
            <a:off x="4228180" y="4564639"/>
            <a:ext cx="3975652" cy="447260"/>
          </a:xfrm>
          <a:prstGeom prst="curved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1A77211-4304-FB95-2662-5280E69536E0}"/>
              </a:ext>
            </a:extLst>
          </p:cNvPr>
          <p:cNvSpPr txBox="1">
            <a:spLocks/>
          </p:cNvSpPr>
          <p:nvPr/>
        </p:nvSpPr>
        <p:spPr>
          <a:xfrm>
            <a:off x="4230938" y="4801129"/>
            <a:ext cx="3856383" cy="1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Challenges Faced</a:t>
            </a:r>
          </a:p>
          <a:p>
            <a:pPr marL="0" indent="0" algn="ctr">
              <a:buNone/>
            </a:pPr>
            <a:r>
              <a:rPr lang="en-US" sz="1800"/>
              <a:t>Limits in File size for Free Plan</a:t>
            </a:r>
          </a:p>
          <a:p>
            <a:pPr marL="0" indent="0" algn="ctr">
              <a:buNone/>
            </a:pPr>
            <a:r>
              <a:rPr lang="en-US" sz="1800"/>
              <a:t>Limitations in Computation Power</a:t>
            </a:r>
          </a:p>
          <a:p>
            <a:pPr marL="285750" indent="-285750" algn="ctr">
              <a:buFont typeface="Calibri" panose="020B0604020202020204" pitchFamily="34" charset="0"/>
              <a:buChar char="-"/>
            </a:pPr>
            <a:endParaRPr lang="en-US" sz="18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D66222-2125-5AF9-06F2-D9F2455C9E8F}"/>
              </a:ext>
            </a:extLst>
          </p:cNvPr>
          <p:cNvSpPr txBox="1"/>
          <p:nvPr/>
        </p:nvSpPr>
        <p:spPr>
          <a:xfrm>
            <a:off x="856422" y="2231336"/>
            <a:ext cx="28011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/>
              <a:t>Front-end</a:t>
            </a:r>
          </a:p>
          <a:p>
            <a:pPr algn="r"/>
            <a:r>
              <a:rPr lang="en-US"/>
              <a:t>Interface implemented using HTML, CSS and </a:t>
            </a:r>
            <a:r>
              <a:rPr lang="en-US" err="1"/>
              <a:t>Javascript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8356CB-B2E9-1552-593F-AF23468FD1D2}"/>
              </a:ext>
            </a:extLst>
          </p:cNvPr>
          <p:cNvSpPr txBox="1"/>
          <p:nvPr/>
        </p:nvSpPr>
        <p:spPr>
          <a:xfrm>
            <a:off x="8468139" y="2231336"/>
            <a:ext cx="28011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Back-end</a:t>
            </a:r>
          </a:p>
          <a:p>
            <a:r>
              <a:rPr lang="en-US"/>
              <a:t>Pre-trained python ML Model containerized in docker</a:t>
            </a:r>
          </a:p>
        </p:txBody>
      </p:sp>
    </p:spTree>
    <p:extLst>
      <p:ext uri="{BB962C8B-B14F-4D97-AF65-F5344CB8AC3E}">
        <p14:creationId xmlns:p14="http://schemas.microsoft.com/office/powerpoint/2010/main" val="393459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  <p:pic>
        <p:nvPicPr>
          <p:cNvPr id="9" name="Screen Recording 2024-04-18 at 00.55.54">
            <a:hlinkClick r:id="" action="ppaction://media"/>
            <a:extLst>
              <a:ext uri="{FF2B5EF4-FFF2-40B4-BE49-F238E27FC236}">
                <a16:creationId xmlns:a16="http://schemas.microsoft.com/office/drawing/2014/main" id="{D926DFF9-5B2C-B0C5-6B7E-B7C9BF8DD6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9616" y="-4218"/>
            <a:ext cx="7747000" cy="6862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DF0E5-EF9C-14D1-94A0-44F09CEDF312}"/>
              </a:ext>
            </a:extLst>
          </p:cNvPr>
          <p:cNvSpPr txBox="1"/>
          <p:nvPr/>
        </p:nvSpPr>
        <p:spPr>
          <a:xfrm>
            <a:off x="759884" y="1761278"/>
            <a:ext cx="199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>
                <a:solidFill>
                  <a:schemeClr val="bg1"/>
                </a:solidFill>
              </a:rPr>
              <a:t>Correct:</a:t>
            </a:r>
          </a:p>
          <a:p>
            <a:endParaRPr lang="en-IS">
              <a:solidFill>
                <a:schemeClr val="bg1"/>
              </a:solidFill>
            </a:endParaRPr>
          </a:p>
          <a:p>
            <a:r>
              <a:rPr lang="en-IS">
                <a:solidFill>
                  <a:srgbClr val="FFC000"/>
                </a:solidFill>
              </a:rPr>
              <a:t>Cloth</a:t>
            </a:r>
            <a:r>
              <a:rPr lang="en-IS">
                <a:solidFill>
                  <a:schemeClr val="bg1"/>
                </a:solidFill>
              </a:rPr>
              <a:t> </a:t>
            </a:r>
          </a:p>
          <a:p>
            <a:r>
              <a:rPr lang="en-IS">
                <a:solidFill>
                  <a:srgbClr val="00B050"/>
                </a:solidFill>
              </a:rPr>
              <a:t>Table</a:t>
            </a:r>
          </a:p>
          <a:p>
            <a:r>
              <a:rPr lang="en-IS">
                <a:solidFill>
                  <a:srgbClr val="FF0000"/>
                </a:solidFill>
              </a:rPr>
              <a:t>Computer</a:t>
            </a:r>
          </a:p>
          <a:p>
            <a:endParaRPr lang="en-I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23913-4465-104A-3530-E83769A7D834}"/>
              </a:ext>
            </a:extLst>
          </p:cNvPr>
          <p:cNvSpPr txBox="1"/>
          <p:nvPr/>
        </p:nvSpPr>
        <p:spPr>
          <a:xfrm>
            <a:off x="38100" y="5014912"/>
            <a:ext cx="2687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>
                <a:solidFill>
                  <a:schemeClr val="bg1"/>
                </a:solidFill>
              </a:rPr>
              <a:t>             Probability:</a:t>
            </a:r>
          </a:p>
          <a:p>
            <a:endParaRPr lang="en-IS">
              <a:solidFill>
                <a:schemeClr val="bg1"/>
              </a:solidFill>
            </a:endParaRPr>
          </a:p>
          <a:p>
            <a:r>
              <a:rPr lang="en-IS">
                <a:solidFill>
                  <a:srgbClr val="00B050"/>
                </a:solidFill>
              </a:rPr>
              <a:t>             Green &gt; 80%</a:t>
            </a:r>
          </a:p>
          <a:p>
            <a:r>
              <a:rPr lang="en-IS">
                <a:solidFill>
                  <a:srgbClr val="FFC000"/>
                </a:solidFill>
              </a:rPr>
              <a:t>50% &lt; Orange &gt; 80%</a:t>
            </a:r>
            <a:endParaRPr lang="en-IS">
              <a:solidFill>
                <a:schemeClr val="bg1"/>
              </a:solidFill>
            </a:endParaRPr>
          </a:p>
          <a:p>
            <a:r>
              <a:rPr lang="en-IS">
                <a:solidFill>
                  <a:srgbClr val="FF0000"/>
                </a:solidFill>
              </a:rPr>
              <a:t>             Red &lt; 50%</a:t>
            </a:r>
            <a:endParaRPr lang="en-I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4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892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89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Model Monitoring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ABEAEE-A63C-56B0-B671-406B5F49051C}"/>
              </a:ext>
            </a:extLst>
          </p:cNvPr>
          <p:cNvSpPr txBox="1">
            <a:spLocks/>
          </p:cNvSpPr>
          <p:nvPr/>
        </p:nvSpPr>
        <p:spPr>
          <a:xfrm>
            <a:off x="1555882" y="1703210"/>
            <a:ext cx="4262230" cy="49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>
                <a:ea typeface="+mn-lt"/>
                <a:cs typeface="+mn-lt"/>
              </a:rPr>
              <a:t>Basic Data Collection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183FB4-C5D0-4E50-ED77-4F0D7AEA6657}"/>
              </a:ext>
            </a:extLst>
          </p:cNvPr>
          <p:cNvSpPr txBox="1">
            <a:spLocks/>
          </p:cNvSpPr>
          <p:nvPr/>
        </p:nvSpPr>
        <p:spPr>
          <a:xfrm>
            <a:off x="6611856" y="1734101"/>
            <a:ext cx="4262230" cy="930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User Feedback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CDA82C-492C-4A30-3F53-0CBC1A1BF3FF}"/>
              </a:ext>
            </a:extLst>
          </p:cNvPr>
          <p:cNvSpPr txBox="1">
            <a:spLocks/>
          </p:cNvSpPr>
          <p:nvPr/>
        </p:nvSpPr>
        <p:spPr>
          <a:xfrm>
            <a:off x="6691992" y="4348048"/>
            <a:ext cx="4113815" cy="767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/>
              <a:t>Collection of feedback from user regarding answer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CAA3EC-3140-500D-5860-8F508CE8F3CD}"/>
              </a:ext>
            </a:extLst>
          </p:cNvPr>
          <p:cNvSpPr txBox="1">
            <a:spLocks/>
          </p:cNvSpPr>
          <p:nvPr/>
        </p:nvSpPr>
        <p:spPr>
          <a:xfrm>
            <a:off x="6691992" y="5264278"/>
            <a:ext cx="4113815" cy="767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Provides feedback to model on Accuracy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91BB86-164C-BDBF-FB95-B44A52F00D88}"/>
              </a:ext>
            </a:extLst>
          </p:cNvPr>
          <p:cNvSpPr txBox="1">
            <a:spLocks/>
          </p:cNvSpPr>
          <p:nvPr/>
        </p:nvSpPr>
        <p:spPr>
          <a:xfrm>
            <a:off x="1636019" y="4348048"/>
            <a:ext cx="4113815" cy="7671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/>
              <a:t>Number of Video Submissions</a:t>
            </a:r>
          </a:p>
          <a:p>
            <a:pPr marL="0" indent="0" algn="ctr">
              <a:buNone/>
            </a:pPr>
            <a:r>
              <a:rPr lang="en-US" sz="1800"/>
              <a:t>Speed of Processing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3467A44-C636-3016-5D27-BB9AA84F155A}"/>
              </a:ext>
            </a:extLst>
          </p:cNvPr>
          <p:cNvSpPr txBox="1">
            <a:spLocks/>
          </p:cNvSpPr>
          <p:nvPr/>
        </p:nvSpPr>
        <p:spPr>
          <a:xfrm>
            <a:off x="1585219" y="5264279"/>
            <a:ext cx="4206948" cy="470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/>
              <a:t>Improve User Experience</a:t>
            </a:r>
            <a:endParaRPr lang="en-US"/>
          </a:p>
        </p:txBody>
      </p:sp>
      <p:pic>
        <p:nvPicPr>
          <p:cNvPr id="23" name="Picture 22" descr="Seo Special Lineal color icon">
            <a:extLst>
              <a:ext uri="{FF2B5EF4-FFF2-40B4-BE49-F238E27FC236}">
                <a16:creationId xmlns:a16="http://schemas.microsoft.com/office/drawing/2014/main" id="{2492826A-089B-53E5-DF95-2B54342E1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015067"/>
            <a:ext cx="22098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F4712-19DA-D526-EFEC-5AAD1F9E6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156" y="3633047"/>
            <a:ext cx="3868097" cy="586022"/>
          </a:xfrm>
          <a:prstGeom prst="rect">
            <a:avLst/>
          </a:prstGeom>
        </p:spPr>
      </p:pic>
      <p:pic>
        <p:nvPicPr>
          <p:cNvPr id="24" name="Picture 23" descr="Feedback - Free user icons">
            <a:extLst>
              <a:ext uri="{FF2B5EF4-FFF2-40B4-BE49-F238E27FC236}">
                <a16:creationId xmlns:a16="http://schemas.microsoft.com/office/drawing/2014/main" id="{63EA0956-979B-C30F-D9DA-87D1679AB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918" y="2153297"/>
            <a:ext cx="1852300" cy="15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Model Maintenance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544A3C-30DE-854E-6DF2-4605D72F061E}"/>
              </a:ext>
            </a:extLst>
          </p:cNvPr>
          <p:cNvSpPr txBox="1">
            <a:spLocks/>
          </p:cNvSpPr>
          <p:nvPr/>
        </p:nvSpPr>
        <p:spPr>
          <a:xfrm>
            <a:off x="1580266" y="1709306"/>
            <a:ext cx="4219558" cy="1144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800" b="1">
                <a:ea typeface="+mn-lt"/>
                <a:cs typeface="+mn-lt"/>
              </a:rPr>
              <a:t>Model Efficiency and Performance</a:t>
            </a:r>
            <a:endParaRPr lang="en-US"/>
          </a:p>
          <a:p>
            <a:pPr algn="ctr">
              <a:buNone/>
            </a:pPr>
            <a:r>
              <a:rPr lang="en-US" sz="1800" b="1">
                <a:solidFill>
                  <a:schemeClr val="accent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Improve accuracy</a:t>
            </a:r>
            <a:endParaRPr lang="en-US" sz="1800">
              <a:solidFill>
                <a:schemeClr val="accent1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669378-A47E-5BD6-B5CD-38870B03249C}"/>
              </a:ext>
            </a:extLst>
          </p:cNvPr>
          <p:cNvSpPr txBox="1">
            <a:spLocks/>
          </p:cNvSpPr>
          <p:nvPr/>
        </p:nvSpPr>
        <p:spPr>
          <a:xfrm>
            <a:off x="6642336" y="1728005"/>
            <a:ext cx="4207366" cy="138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Data Updates and Collection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b="1">
                <a:solidFill>
                  <a:srgbClr val="F5A9C6"/>
                </a:solidFill>
                <a:ea typeface="+mn-lt"/>
                <a:cs typeface="+mn-lt"/>
              </a:rPr>
              <a:t>Increase Data Size + Ensure Dataset is relevant and updated</a:t>
            </a:r>
          </a:p>
          <a:p>
            <a:pPr algn="ctr">
              <a:lnSpc>
                <a:spcPct val="110000"/>
              </a:lnSpc>
              <a:spcBef>
                <a:spcPts val="1000"/>
              </a:spcBef>
            </a:pPr>
            <a:endParaRPr lang="en-US" b="1">
              <a:solidFill>
                <a:srgbClr val="F5A9C6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B939435-2B1C-66B5-E6C8-E580C2444AE4}"/>
              </a:ext>
            </a:extLst>
          </p:cNvPr>
          <p:cNvSpPr txBox="1">
            <a:spLocks/>
          </p:cNvSpPr>
          <p:nvPr/>
        </p:nvSpPr>
        <p:spPr>
          <a:xfrm>
            <a:off x="1611635" y="4988128"/>
            <a:ext cx="4150391" cy="1157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800">
                <a:ea typeface="+mn-lt"/>
                <a:cs typeface="+mn-lt"/>
              </a:rPr>
              <a:t>Experiment with other machine learning models – current accuracy is not high</a:t>
            </a:r>
          </a:p>
          <a:p>
            <a:pPr marL="0" indent="0" algn="ctr">
              <a:buNone/>
            </a:pPr>
            <a:endParaRPr lang="en-US" sz="1600">
              <a:ea typeface="+mn-lt"/>
              <a:cs typeface="+mn-lt"/>
            </a:endParaRPr>
          </a:p>
        </p:txBody>
      </p:sp>
      <p:pic>
        <p:nvPicPr>
          <p:cNvPr id="28" name="Picture 27" descr="Machine learning Generic color lineal-color icon">
            <a:extLst>
              <a:ext uri="{FF2B5EF4-FFF2-40B4-BE49-F238E27FC236}">
                <a16:creationId xmlns:a16="http://schemas.microsoft.com/office/drawing/2014/main" id="{0D578F6F-6218-AA40-4B4D-779D6416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26" y="2876818"/>
            <a:ext cx="1870978" cy="1852690"/>
          </a:xfrm>
          <a:prstGeom prst="rect">
            <a:avLst/>
          </a:prstGeom>
        </p:spPr>
      </p:pic>
      <p:pic>
        <p:nvPicPr>
          <p:cNvPr id="30" name="Picture 29" descr="Data - Free business and finance icons">
            <a:extLst>
              <a:ext uri="{FF2B5EF4-FFF2-40B4-BE49-F238E27FC236}">
                <a16:creationId xmlns:a16="http://schemas.microsoft.com/office/drawing/2014/main" id="{2C231B4E-BC00-589C-267F-77407F010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786" y="3080256"/>
            <a:ext cx="1672154" cy="1649665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8958D0C-9FAA-05FD-7BEC-69AE296C4451}"/>
              </a:ext>
            </a:extLst>
          </p:cNvPr>
          <p:cNvSpPr txBox="1">
            <a:spLocks/>
          </p:cNvSpPr>
          <p:nvPr/>
        </p:nvSpPr>
        <p:spPr>
          <a:xfrm>
            <a:off x="6665218" y="4988128"/>
            <a:ext cx="4150391" cy="1157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Privacy Clause to allow for the collection of user video uploads</a:t>
            </a:r>
          </a:p>
        </p:txBody>
      </p:sp>
    </p:spTree>
    <p:extLst>
      <p:ext uri="{BB962C8B-B14F-4D97-AF65-F5344CB8AC3E}">
        <p14:creationId xmlns:p14="http://schemas.microsoft.com/office/powerpoint/2010/main" val="327254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Lesson Learned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544A3C-30DE-854E-6DF2-4605D72F061E}"/>
              </a:ext>
            </a:extLst>
          </p:cNvPr>
          <p:cNvSpPr txBox="1">
            <a:spLocks/>
          </p:cNvSpPr>
          <p:nvPr/>
        </p:nvSpPr>
        <p:spPr>
          <a:xfrm>
            <a:off x="1580266" y="1709306"/>
            <a:ext cx="4219558" cy="1144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>
                <a:ea typeface="+mn-lt"/>
                <a:cs typeface="+mn-lt"/>
              </a:rPr>
              <a:t>Lesson #1: </a:t>
            </a:r>
          </a:p>
          <a:p>
            <a:pPr marL="0" indent="0" algn="ctr">
              <a:buNone/>
            </a:pPr>
            <a:r>
              <a:rPr lang="en-US" sz="1800" b="1">
                <a:ea typeface="+mn-lt"/>
                <a:cs typeface="+mn-lt"/>
              </a:rPr>
              <a:t>Spend more time on Model Exploration and Training</a:t>
            </a:r>
            <a:endParaRPr lang="en-US" sz="1800" b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669378-A47E-5BD6-B5CD-38870B03249C}"/>
              </a:ext>
            </a:extLst>
          </p:cNvPr>
          <p:cNvSpPr txBox="1">
            <a:spLocks/>
          </p:cNvSpPr>
          <p:nvPr/>
        </p:nvSpPr>
        <p:spPr>
          <a:xfrm>
            <a:off x="6642336" y="1728005"/>
            <a:ext cx="4207366" cy="138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Lesson #2: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Importance of Quality of Data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2C2C4F6-403A-F1CE-5338-FB11EC557915}"/>
              </a:ext>
            </a:extLst>
          </p:cNvPr>
          <p:cNvSpPr txBox="1">
            <a:spLocks/>
          </p:cNvSpPr>
          <p:nvPr/>
        </p:nvSpPr>
        <p:spPr>
          <a:xfrm>
            <a:off x="6685896" y="4988128"/>
            <a:ext cx="4113815" cy="767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/>
              <a:t>Higher data quality, better accuracy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B939435-2B1C-66B5-E6C8-E580C2444AE4}"/>
              </a:ext>
            </a:extLst>
          </p:cNvPr>
          <p:cNvSpPr txBox="1">
            <a:spLocks/>
          </p:cNvSpPr>
          <p:nvPr/>
        </p:nvSpPr>
        <p:spPr>
          <a:xfrm>
            <a:off x="1629923" y="4988128"/>
            <a:ext cx="4113815" cy="7671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/>
              <a:t>Knowledge Gap</a:t>
            </a:r>
            <a:endParaRPr lang="en-US"/>
          </a:p>
          <a:p>
            <a:pPr marL="0" indent="0" algn="ctr">
              <a:buNone/>
            </a:pPr>
            <a:r>
              <a:rPr lang="en-US" sz="1800"/>
              <a:t>Importance of Data Explainability</a:t>
            </a:r>
          </a:p>
        </p:txBody>
      </p:sp>
      <p:pic>
        <p:nvPicPr>
          <p:cNvPr id="28" name="Picture 27" descr="Machine learning Generic color lineal-color icon">
            <a:extLst>
              <a:ext uri="{FF2B5EF4-FFF2-40B4-BE49-F238E27FC236}">
                <a16:creationId xmlns:a16="http://schemas.microsoft.com/office/drawing/2014/main" id="{0D578F6F-6218-AA40-4B4D-779D6416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26" y="2876818"/>
            <a:ext cx="1870978" cy="1852690"/>
          </a:xfrm>
          <a:prstGeom prst="rect">
            <a:avLst/>
          </a:prstGeom>
        </p:spPr>
      </p:pic>
      <p:pic>
        <p:nvPicPr>
          <p:cNvPr id="30" name="Picture 29" descr="Data - Free business and finance icons">
            <a:extLst>
              <a:ext uri="{FF2B5EF4-FFF2-40B4-BE49-F238E27FC236}">
                <a16:creationId xmlns:a16="http://schemas.microsoft.com/office/drawing/2014/main" id="{2C231B4E-BC00-589C-267F-77407F010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786" y="3080256"/>
            <a:ext cx="1672154" cy="16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70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Moving Forward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72D59-AD89-83A7-70EA-7BA2BDEB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91" y="2097739"/>
            <a:ext cx="2735580" cy="24475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ED8209-8A4E-696B-A577-6CEB91D4A480}"/>
              </a:ext>
            </a:extLst>
          </p:cNvPr>
          <p:cNvSpPr txBox="1">
            <a:spLocks/>
          </p:cNvSpPr>
          <p:nvPr/>
        </p:nvSpPr>
        <p:spPr>
          <a:xfrm>
            <a:off x="860938" y="1709306"/>
            <a:ext cx="10547206" cy="1144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b="1" err="1">
                <a:solidFill>
                  <a:schemeClr val="accent1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Rannís</a:t>
            </a:r>
            <a:r>
              <a:rPr lang="en-US" b="1">
                <a:solidFill>
                  <a:schemeClr val="accent1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 Grant</a:t>
            </a:r>
            <a:r>
              <a:rPr lang="en-US" b="1">
                <a:ea typeface="+mn-lt"/>
                <a:cs typeface="+mn-lt"/>
              </a:rPr>
              <a:t> approved for the Summer!</a:t>
            </a:r>
            <a:endParaRPr lang="en-US" sz="4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04E5E-F3F0-A76C-B4CE-D8ABA6280C17}"/>
              </a:ext>
            </a:extLst>
          </p:cNvPr>
          <p:cNvSpPr txBox="1"/>
          <p:nvPr/>
        </p:nvSpPr>
        <p:spPr>
          <a:xfrm>
            <a:off x="853440" y="2414016"/>
            <a:ext cx="7028688" cy="22621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Project Details</a:t>
            </a:r>
            <a:endParaRPr lang="en-US"/>
          </a:p>
          <a:p>
            <a:pPr algn="ctr"/>
            <a:endParaRPr lang="en-US" sz="800" b="1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Project Name: Sign Language to Text</a:t>
            </a:r>
          </a:p>
          <a:p>
            <a:r>
              <a:rPr lang="en-US">
                <a:solidFill>
                  <a:schemeClr val="tx1"/>
                </a:solidFill>
              </a:rPr>
              <a:t>Goal: Create web interface for the collection of Icelandic sign language dataset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Dataset will be used for the exploration and training of model to translate the Icelandic sign language to text</a:t>
            </a:r>
          </a:p>
          <a:p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6582F1-8093-1E45-4A00-A1A5628FD419}"/>
              </a:ext>
            </a:extLst>
          </p:cNvPr>
          <p:cNvSpPr txBox="1"/>
          <p:nvPr/>
        </p:nvSpPr>
        <p:spPr>
          <a:xfrm>
            <a:off x="859535" y="4870704"/>
            <a:ext cx="103814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2">
                    <a:lumMod val="90000"/>
                  </a:schemeClr>
                </a:solidFill>
              </a:rPr>
              <a:t>If any of you is free this summer and want to join me, please let me know at </a:t>
            </a:r>
            <a:r>
              <a:rPr lang="en-US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orr3@hi.is</a:t>
            </a:r>
            <a:r>
              <a:rPr lang="en-US" b="1">
                <a:solidFill>
                  <a:schemeClr val="bg2">
                    <a:lumMod val="90000"/>
                  </a:schemeClr>
                </a:solidFill>
              </a:rPr>
              <a:t>.</a:t>
            </a: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</a:rPr>
              <a:t>No requirement for knowledge in Icelandic.</a:t>
            </a:r>
          </a:p>
        </p:txBody>
      </p:sp>
    </p:spTree>
    <p:extLst>
      <p:ext uri="{BB962C8B-B14F-4D97-AF65-F5344CB8AC3E}">
        <p14:creationId xmlns:p14="http://schemas.microsoft.com/office/powerpoint/2010/main" val="4172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דוצ_סימנים">
            <a:hlinkClick r:id="" action="ppaction://media"/>
            <a:extLst>
              <a:ext uri="{FF2B5EF4-FFF2-40B4-BE49-F238E27FC236}">
                <a16:creationId xmlns:a16="http://schemas.microsoft.com/office/drawing/2014/main" id="{7662B6DB-3D40-FB37-5547-452D23D185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5.21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033" y="3342860"/>
            <a:ext cx="2824247" cy="350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Our Vision /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0CA0-46BC-B70B-F121-1D3FA07B4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286"/>
            <a:ext cx="4355206" cy="157142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AIM: Translate Word Level Sign Language</a:t>
            </a:r>
          </a:p>
          <a:p>
            <a:pPr marL="0" indent="0">
              <a:buNone/>
            </a:pPr>
            <a:r>
              <a:rPr lang="en-US"/>
              <a:t>to Text</a:t>
            </a:r>
          </a:p>
        </p:txBody>
      </p:sp>
      <p:pic>
        <p:nvPicPr>
          <p:cNvPr id="25" name="Picture 24" descr="Goal - Free marketing icons">
            <a:extLst>
              <a:ext uri="{FF2B5EF4-FFF2-40B4-BE49-F238E27FC236}">
                <a16:creationId xmlns:a16="http://schemas.microsoft.com/office/drawing/2014/main" id="{6E4B8FE2-1A20-EB8B-09B9-F60B6741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678" y="3149549"/>
            <a:ext cx="1361530" cy="1361530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DC9467C-DCAE-08A8-C282-8A0D8A65A859}"/>
              </a:ext>
            </a:extLst>
          </p:cNvPr>
          <p:cNvSpPr txBox="1">
            <a:spLocks/>
          </p:cNvSpPr>
          <p:nvPr/>
        </p:nvSpPr>
        <p:spPr>
          <a:xfrm>
            <a:off x="660247" y="4641188"/>
            <a:ext cx="3614481" cy="1367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The Goal</a:t>
            </a:r>
            <a:endParaRPr lang="en-US"/>
          </a:p>
          <a:p>
            <a:pPr marL="0" indent="0" algn="ctr">
              <a:buNone/>
            </a:pPr>
            <a:r>
              <a:rPr lang="en-US" sz="1600"/>
              <a:t>Bridge the communication gap between people with hearing impairment and people with no/little knowledge in sign language</a:t>
            </a:r>
          </a:p>
          <a:p>
            <a:pPr marL="0" indent="0">
              <a:buNone/>
            </a:pPr>
            <a:endParaRPr lang="en-US" b="1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2233517-7B6F-CE59-7CBD-5EB7F1A23663}"/>
              </a:ext>
            </a:extLst>
          </p:cNvPr>
          <p:cNvSpPr/>
          <p:nvPr/>
        </p:nvSpPr>
        <p:spPr>
          <a:xfrm>
            <a:off x="3703933" y="3585691"/>
            <a:ext cx="1137313" cy="5800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8FA787-1A6C-6C00-70C2-C52965C67CC0}"/>
              </a:ext>
            </a:extLst>
          </p:cNvPr>
          <p:cNvSpPr txBox="1"/>
          <p:nvPr/>
        </p:nvSpPr>
        <p:spPr>
          <a:xfrm>
            <a:off x="3795919" y="3731043"/>
            <a:ext cx="9576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FFFF"/>
                </a:solidFill>
              </a:rPr>
              <a:t>How?</a:t>
            </a:r>
            <a:endParaRPr lang="en-US" sz="16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Mobile phone">
                <a:extLst>
                  <a:ext uri="{FF2B5EF4-FFF2-40B4-BE49-F238E27FC236}">
                    <a16:creationId xmlns:a16="http://schemas.microsoft.com/office/drawing/2014/main" id="{1E681391-2825-45D2-C197-B05EB0522AF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79110299"/>
                  </p:ext>
                </p:extLst>
              </p:nvPr>
            </p:nvGraphicFramePr>
            <p:xfrm rot="1140000">
              <a:off x="7519806" y="2221642"/>
              <a:ext cx="2246115" cy="4578874"/>
            </p:xfrm>
            <a:graphic>
              <a:graphicData uri="http://schemas.microsoft.com/office/drawing/2017/model3d">
                <am3d:model3d r:embed="rId7">
                  <am3d:spPr>
                    <a:xfrm rot="1140000">
                      <a:off x="0" y="0"/>
                      <a:ext cx="2246115" cy="457887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871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Mobile phone">
                <a:extLst>
                  <a:ext uri="{FF2B5EF4-FFF2-40B4-BE49-F238E27FC236}">
                    <a16:creationId xmlns:a16="http://schemas.microsoft.com/office/drawing/2014/main" id="{1E681391-2825-45D2-C197-B05EB0522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140000">
                <a:off x="7519806" y="2221642"/>
                <a:ext cx="2246115" cy="4578874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36" name="דוצ_סימנים">
            <a:hlinkClick r:id="" action="ppaction://media"/>
            <a:extLst>
              <a:ext uri="{FF2B5EF4-FFF2-40B4-BE49-F238E27FC236}">
                <a16:creationId xmlns:a16="http://schemas.microsoft.com/office/drawing/2014/main" id="{D1EFCB06-DDA0-C771-480F-7C91079EBF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6.615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02680">
            <a:off x="8133019" y="3083113"/>
            <a:ext cx="1427823" cy="17736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DD6A089-3058-9642-FAE1-96B595BD8358}"/>
              </a:ext>
            </a:extLst>
          </p:cNvPr>
          <p:cNvSpPr txBox="1"/>
          <p:nvPr/>
        </p:nvSpPr>
        <p:spPr>
          <a:xfrm rot="1200000">
            <a:off x="8491787" y="2807128"/>
            <a:ext cx="151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/>
              <a:t>Sign-to-text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E78E18-EFDA-9ACE-EDB5-E697EE3B3FB5}"/>
              </a:ext>
            </a:extLst>
          </p:cNvPr>
          <p:cNvSpPr txBox="1"/>
          <p:nvPr/>
        </p:nvSpPr>
        <p:spPr>
          <a:xfrm rot="1140000">
            <a:off x="7406009" y="4847517"/>
            <a:ext cx="1838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1400"/>
              <a:t>Hello, my name is Jón, I am delighted  to finally be able to speak to you! how are you?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E284759-9AF1-4A2E-B9CA-63F185881F33}"/>
              </a:ext>
            </a:extLst>
          </p:cNvPr>
          <p:cNvSpPr/>
          <p:nvPr/>
        </p:nvSpPr>
        <p:spPr>
          <a:xfrm rot="1140000">
            <a:off x="7970863" y="6053573"/>
            <a:ext cx="213326" cy="21332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  <p:pic>
        <p:nvPicPr>
          <p:cNvPr id="40" name="Graphic 39" descr="World with solid fill">
            <a:extLst>
              <a:ext uri="{FF2B5EF4-FFF2-40B4-BE49-F238E27FC236}">
                <a16:creationId xmlns:a16="http://schemas.microsoft.com/office/drawing/2014/main" id="{3139397A-4B74-7A59-8F84-9CE6D2389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69231">
            <a:off x="8368363" y="6161569"/>
            <a:ext cx="292326" cy="29232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2266B94-0E54-770A-78D5-A6AA55F8CC8B}"/>
              </a:ext>
            </a:extLst>
          </p:cNvPr>
          <p:cNvSpPr txBox="1"/>
          <p:nvPr/>
        </p:nvSpPr>
        <p:spPr>
          <a:xfrm rot="1140000">
            <a:off x="8500039" y="6260474"/>
            <a:ext cx="585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600">
                <a:solidFill>
                  <a:schemeClr val="bg1"/>
                </a:solidFill>
              </a:rPr>
              <a:t>▽ </a:t>
            </a:r>
            <a:r>
              <a:rPr lang="en-IS" sz="1600">
                <a:solidFill>
                  <a:schemeClr val="bg1"/>
                </a:solidFill>
              </a:rPr>
              <a:t>En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Female Skydiver">
                <a:extLst>
                  <a:ext uri="{FF2B5EF4-FFF2-40B4-BE49-F238E27FC236}">
                    <a16:creationId xmlns:a16="http://schemas.microsoft.com/office/drawing/2014/main" id="{A5A2908A-D181-AC34-B2D7-9A6704D46A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042195"/>
                  </p:ext>
                </p:extLst>
              </p:nvPr>
            </p:nvGraphicFramePr>
            <p:xfrm>
              <a:off x="4537238" y="871371"/>
              <a:ext cx="3097944" cy="909868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097944" cy="9098686"/>
                    </a:xfrm>
                    <a:prstGeom prst="rect">
                      <a:avLst/>
                    </a:prstGeom>
                  </am3d:spPr>
                  <am3d:camera>
                    <am3d:pos x="0" y="0" z="515612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4365" d="1000000"/>
                    <am3d:preTrans dx="-90802" dy="-17863806" dz="120685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13625" ay="2872522" az="1066171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2207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Female Skydiver">
                <a:extLst>
                  <a:ext uri="{FF2B5EF4-FFF2-40B4-BE49-F238E27FC236}">
                    <a16:creationId xmlns:a16="http://schemas.microsoft.com/office/drawing/2014/main" id="{A5A2908A-D181-AC34-B2D7-9A6704D46A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37238" y="871371"/>
                <a:ext cx="3097944" cy="9098686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4EA5B89-05DD-17E8-D7F8-09A37D71A78D}"/>
              </a:ext>
            </a:extLst>
          </p:cNvPr>
          <p:cNvSpPr/>
          <p:nvPr/>
        </p:nvSpPr>
        <p:spPr>
          <a:xfrm>
            <a:off x="7956927" y="6039637"/>
            <a:ext cx="241197" cy="24119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S"/>
          </a:p>
        </p:txBody>
      </p:sp>
    </p:spTree>
    <p:extLst>
      <p:ext uri="{BB962C8B-B14F-4D97-AF65-F5344CB8AC3E}">
        <p14:creationId xmlns:p14="http://schemas.microsoft.com/office/powerpoint/2010/main" val="245867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6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63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21" repeatCount="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 mute="1">
                <p:cTn id="27" repeatCount="0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  <p:bldLst>
      <p:bldP spid="38" grpId="0"/>
      <p:bldP spid="39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Solutions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E33135-2AD0-6E48-C291-001C75A76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729" y="1532618"/>
            <a:ext cx="5577971" cy="307799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00F909-05A8-4A7D-FF89-A596912F6D73}"/>
              </a:ext>
            </a:extLst>
          </p:cNvPr>
          <p:cNvSpPr txBox="1"/>
          <p:nvPr/>
        </p:nvSpPr>
        <p:spPr>
          <a:xfrm>
            <a:off x="463809" y="4612305"/>
            <a:ext cx="6330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</a:rPr>
              <a:t>Research Paper Discussion </a:t>
            </a:r>
            <a:r>
              <a:rPr lang="en-US" sz="2000" baseline="30000">
                <a:solidFill>
                  <a:srgbClr val="FFFFFF"/>
                </a:solidFill>
              </a:rPr>
              <a:t>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1C071-3C96-B8C4-10A9-C5F2E55F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94" y="1533844"/>
            <a:ext cx="2553317" cy="2188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E3E5AB-6DB3-391D-D4B1-9FF7B0315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866" y="1913507"/>
            <a:ext cx="3579018" cy="2569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2C20CF-CC54-B507-DE3A-C5D211785F55}"/>
              </a:ext>
            </a:extLst>
          </p:cNvPr>
          <p:cNvSpPr txBox="1"/>
          <p:nvPr/>
        </p:nvSpPr>
        <p:spPr>
          <a:xfrm>
            <a:off x="5469723" y="4612304"/>
            <a:ext cx="74845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FFFFFF"/>
                </a:solidFill>
              </a:rPr>
              <a:t>Github</a:t>
            </a:r>
            <a:r>
              <a:rPr lang="en-US" sz="2000">
                <a:solidFill>
                  <a:srgbClr val="FFFFFF"/>
                </a:solidFill>
              </a:rPr>
              <a:t> Videos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2000" baseline="30000">
                <a:solidFill>
                  <a:srgbClr val="FFFFFF"/>
                </a:solidFill>
                <a:ea typeface="+mn-lt"/>
                <a:cs typeface="+mn-lt"/>
              </a:rPr>
              <a:t>[2]</a:t>
            </a:r>
            <a:r>
              <a:rPr lang="en-US" sz="2000">
                <a:solidFill>
                  <a:srgbClr val="FFFFFF"/>
                </a:solidFill>
              </a:rPr>
              <a:t> / </a:t>
            </a:r>
            <a:r>
              <a:rPr lang="en-US" sz="2000" err="1">
                <a:solidFill>
                  <a:srgbClr val="FFFFFF"/>
                </a:solidFill>
              </a:rPr>
              <a:t>Youtube</a:t>
            </a:r>
            <a:r>
              <a:rPr lang="en-US" sz="2000">
                <a:solidFill>
                  <a:srgbClr val="FFFFFF"/>
                </a:solidFill>
              </a:rPr>
              <a:t> Tutorials </a:t>
            </a:r>
            <a:r>
              <a:rPr lang="en-US" sz="2000" baseline="30000">
                <a:solidFill>
                  <a:srgbClr val="FFFFFF"/>
                </a:solidFill>
                <a:ea typeface="+mn-lt"/>
                <a:cs typeface="+mn-lt"/>
              </a:rPr>
              <a:t>[3]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1CC12-F3C7-405A-4C38-1E1BD8F01B15}"/>
              </a:ext>
            </a:extLst>
          </p:cNvPr>
          <p:cNvSpPr txBox="1"/>
          <p:nvPr/>
        </p:nvSpPr>
        <p:spPr>
          <a:xfrm>
            <a:off x="1454150" y="5158317"/>
            <a:ext cx="928370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The Gaps in Current Solutions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6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1"/>
                </a:solidFill>
              </a:rPr>
              <a:t>Easily accessible interface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for user to access model in </a:t>
            </a:r>
            <a:r>
              <a:rPr lang="en-US">
                <a:solidFill>
                  <a:schemeClr val="accent1"/>
                </a:solidFill>
              </a:rPr>
              <a:t>real-time</a:t>
            </a:r>
          </a:p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Application for the collection of </a:t>
            </a:r>
            <a:r>
              <a:rPr lang="en-US">
                <a:solidFill>
                  <a:schemeClr val="accent1"/>
                </a:solidFill>
              </a:rPr>
              <a:t>new data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A39C3-045E-0F13-3E3C-D9235C5B5B93}"/>
              </a:ext>
            </a:extLst>
          </p:cNvPr>
          <p:cNvSpPr txBox="1"/>
          <p:nvPr/>
        </p:nvSpPr>
        <p:spPr>
          <a:xfrm>
            <a:off x="7274983" y="6364817"/>
            <a:ext cx="4849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u="sng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https://ieeexplore.ieee.org/stamp/stamp.jsp?arnumber=9093512</a:t>
            </a:r>
            <a:r>
              <a:rPr lang="en-US" sz="8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​</a:t>
            </a:r>
          </a:p>
          <a:p>
            <a:pPr algn="r"/>
            <a:r>
              <a:rPr lang="en-US" sz="800" u="sng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https://github.com/gabguerin/Sign-Language-Recognition--MediaPipe-DTW</a:t>
            </a:r>
            <a:r>
              <a:rPr lang="en-US" sz="8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​</a:t>
            </a:r>
          </a:p>
          <a:p>
            <a:pPr algn="r"/>
            <a:r>
              <a:rPr lang="en-US" sz="800" u="sng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https://www.youtube.com/watch?v=pDXdlXlaCco&amp;t=1653s</a:t>
            </a:r>
          </a:p>
        </p:txBody>
      </p:sp>
    </p:spTree>
    <p:extLst>
      <p:ext uri="{BB962C8B-B14F-4D97-AF65-F5344CB8AC3E}">
        <p14:creationId xmlns:p14="http://schemas.microsoft.com/office/powerpoint/2010/main" val="379207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F8FA0-D9A2-649B-6EB8-06454BCA1591}"/>
              </a:ext>
            </a:extLst>
          </p:cNvPr>
          <p:cNvSpPr txBox="1"/>
          <p:nvPr/>
        </p:nvSpPr>
        <p:spPr>
          <a:xfrm>
            <a:off x="3506555" y="1351703"/>
            <a:ext cx="7716419" cy="3600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highlight>
                  <a:srgbClr val="FF00FF"/>
                </a:highlight>
              </a:rPr>
              <a:t>About the Dataset</a:t>
            </a:r>
            <a:endParaRPr lang="en-US">
              <a:solidFill>
                <a:schemeClr val="bg1"/>
              </a:solidFill>
              <a:highlight>
                <a:srgbClr val="FF00FF"/>
              </a:highlight>
            </a:endParaRPr>
          </a:p>
          <a:p>
            <a:pPr algn="ctr"/>
            <a:endParaRPr lang="en-US" sz="600" b="1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Created by </a:t>
            </a:r>
            <a:r>
              <a:rPr lang="en-US" err="1">
                <a:solidFill>
                  <a:schemeClr val="bg1"/>
                </a:solidFill>
              </a:rPr>
              <a:t>Dongxu</a:t>
            </a:r>
            <a:r>
              <a:rPr lang="en-US">
                <a:solidFill>
                  <a:schemeClr val="bg1"/>
                </a:solidFill>
              </a:rPr>
              <a:t> Li and </a:t>
            </a:r>
            <a:r>
              <a:rPr lang="en-US" err="1">
                <a:solidFill>
                  <a:schemeClr val="bg1"/>
                </a:solidFill>
              </a:rPr>
              <a:t>Hongdong</a:t>
            </a:r>
            <a:r>
              <a:rPr lang="en-US">
                <a:solidFill>
                  <a:schemeClr val="bg1"/>
                </a:solidFill>
              </a:rPr>
              <a:t> Li for the purpose of </a:t>
            </a:r>
            <a:r>
              <a:rPr lang="en-US" err="1">
                <a:solidFill>
                  <a:schemeClr val="bg1"/>
                </a:solidFill>
              </a:rPr>
              <a:t>facillitating</a:t>
            </a:r>
            <a:r>
              <a:rPr lang="en-US">
                <a:solidFill>
                  <a:schemeClr val="bg1"/>
                </a:solidFill>
              </a:rPr>
              <a:t> research in sign language understanding</a:t>
            </a:r>
          </a:p>
          <a:p>
            <a:pPr algn="ctr"/>
            <a:endParaRPr lang="en-US" sz="600">
              <a:solidFill>
                <a:schemeClr val="bg1"/>
              </a:solidFill>
            </a:endParaRPr>
          </a:p>
          <a:p>
            <a:pPr algn="ctr"/>
            <a:r>
              <a:rPr lang="en-US" b="1">
                <a:solidFill>
                  <a:schemeClr val="bg1"/>
                </a:solidFill>
                <a:highlight>
                  <a:srgbClr val="FF00FF"/>
                </a:highlight>
              </a:rPr>
              <a:t>Data Format</a:t>
            </a:r>
          </a:p>
          <a:p>
            <a:pPr algn="ctr"/>
            <a:r>
              <a:rPr lang="en-US" err="1">
                <a:solidFill>
                  <a:schemeClr val="bg1"/>
                </a:solidFill>
              </a:rPr>
              <a:t>Json</a:t>
            </a:r>
            <a:r>
              <a:rPr lang="en-US">
                <a:solidFill>
                  <a:schemeClr val="bg1"/>
                </a:solidFill>
              </a:rPr>
              <a:t> File with Labels for each video + Videos Folder with videos in mp4 / mpeg format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F0E485-8694-D2D0-9E5C-CFCAAB1D2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809819"/>
              </p:ext>
            </p:extLst>
          </p:nvPr>
        </p:nvGraphicFramePr>
        <p:xfrm>
          <a:off x="4587603" y="3607199"/>
          <a:ext cx="3857960" cy="147828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2506727">
                  <a:extLst>
                    <a:ext uri="{9D8B030D-6E8A-4147-A177-3AD203B41FA5}">
                      <a16:colId xmlns:a16="http://schemas.microsoft.com/office/drawing/2014/main" val="3173568829"/>
                    </a:ext>
                  </a:extLst>
                </a:gridCol>
                <a:gridCol w="1351233">
                  <a:extLst>
                    <a:ext uri="{9D8B030D-6E8A-4147-A177-3AD203B41FA5}">
                      <a16:colId xmlns:a16="http://schemas.microsoft.com/office/drawing/2014/main" val="646653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# of Unique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48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# of Unique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03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# of Unique Signers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74640"/>
                  </a:ext>
                </a:extLst>
              </a:tr>
              <a:tr h="354418">
                <a:tc>
                  <a:txBody>
                    <a:bodyPr/>
                    <a:lstStyle/>
                    <a:p>
                      <a:r>
                        <a:rPr lang="en-US"/>
                        <a:t>Total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21,083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151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950220F-753A-0EE1-3FEE-51EBE6C884FA}"/>
              </a:ext>
            </a:extLst>
          </p:cNvPr>
          <p:cNvSpPr txBox="1"/>
          <p:nvPr/>
        </p:nvSpPr>
        <p:spPr>
          <a:xfrm>
            <a:off x="722828" y="5512092"/>
            <a:ext cx="7716420" cy="7386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Challenges </a:t>
            </a:r>
            <a:r>
              <a:rPr lang="en-US">
                <a:solidFill>
                  <a:schemeClr val="bg1"/>
                </a:solidFill>
              </a:rPr>
              <a:t>(solved)</a:t>
            </a:r>
          </a:p>
          <a:p>
            <a:pPr algn="ctr"/>
            <a:endParaRPr lang="en-US" sz="600" b="1">
              <a:solidFill>
                <a:schemeClr val="bg1"/>
              </a:solidFill>
            </a:endParaRPr>
          </a:p>
          <a:p>
            <a:pPr marL="285750" indent="-285750" algn="ctr">
              <a:buFont typeface="Calibri"/>
              <a:buChar char="-"/>
            </a:pPr>
            <a:r>
              <a:rPr lang="en-US">
                <a:solidFill>
                  <a:schemeClr val="bg1"/>
                </a:solidFill>
              </a:rPr>
              <a:t>Missing videos in initial dataset -&gt; received full dataset from authors</a:t>
            </a:r>
          </a:p>
        </p:txBody>
      </p:sp>
      <p:pic>
        <p:nvPicPr>
          <p:cNvPr id="12" name="34336">
            <a:hlinkClick r:id="" action="ppaction://media"/>
            <a:extLst>
              <a:ext uri="{FF2B5EF4-FFF2-40B4-BE49-F238E27FC236}">
                <a16:creationId xmlns:a16="http://schemas.microsoft.com/office/drawing/2014/main" id="{C7C8C01B-A86F-F053-72BC-72B0CFDA4D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02289" y="3431974"/>
            <a:ext cx="1856400" cy="1832400"/>
          </a:xfrm>
          <a:prstGeom prst="rect">
            <a:avLst/>
          </a:prstGeom>
        </p:spPr>
      </p:pic>
      <p:pic>
        <p:nvPicPr>
          <p:cNvPr id="13" name="00383">
            <a:hlinkClick r:id="" action="ppaction://media"/>
            <a:extLst>
              <a:ext uri="{FF2B5EF4-FFF2-40B4-BE49-F238E27FC236}">
                <a16:creationId xmlns:a16="http://schemas.microsoft.com/office/drawing/2014/main" id="{8E690BE6-326F-F04B-13D1-54B5E20D12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7663" y="3437974"/>
            <a:ext cx="1820400" cy="1826400"/>
          </a:xfrm>
          <a:prstGeom prst="rect">
            <a:avLst/>
          </a:prstGeom>
        </p:spPr>
      </p:pic>
      <p:pic>
        <p:nvPicPr>
          <p:cNvPr id="4" name="00339">
            <a:hlinkClick r:id="" action="ppaction://media"/>
            <a:extLst>
              <a:ext uri="{FF2B5EF4-FFF2-40B4-BE49-F238E27FC236}">
                <a16:creationId xmlns:a16="http://schemas.microsoft.com/office/drawing/2014/main" id="{0ACF3829-61D5-B34E-7927-B3EC0DFB76B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7700" y="1455420"/>
            <a:ext cx="2587229" cy="1720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3229B-7C1F-4F2B-11FD-2D943A33C8B5}"/>
              </a:ext>
            </a:extLst>
          </p:cNvPr>
          <p:cNvSpPr txBox="1"/>
          <p:nvPr/>
        </p:nvSpPr>
        <p:spPr>
          <a:xfrm>
            <a:off x="8928427" y="5290825"/>
            <a:ext cx="24538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Venn Diagram of Signer ID in different data splits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80FAA2-A7E7-3EB6-FF81-268C8A1DAD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8192" y="3304678"/>
            <a:ext cx="2453847" cy="19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6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3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635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Data Preparation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8CBDC-2D3D-760A-8340-F48A3267E1A3}"/>
              </a:ext>
            </a:extLst>
          </p:cNvPr>
          <p:cNvSpPr txBox="1"/>
          <p:nvPr/>
        </p:nvSpPr>
        <p:spPr>
          <a:xfrm>
            <a:off x="755522" y="1716090"/>
            <a:ext cx="495104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6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b="1">
                <a:solidFill>
                  <a:srgbClr val="FFFFFF"/>
                </a:solidFill>
                <a:highlight>
                  <a:srgbClr val="FF00FF"/>
                </a:highlight>
                <a:ea typeface="+mn-lt"/>
                <a:cs typeface="+mn-lt"/>
              </a:rPr>
              <a:t>Data Cleaning</a:t>
            </a:r>
            <a:endParaRPr lang="en-US">
              <a:solidFill>
                <a:srgbClr val="FFFFFF"/>
              </a:solidFill>
              <a:highlight>
                <a:srgbClr val="FF00FF"/>
              </a:highlight>
              <a:ea typeface="+mn-lt"/>
              <a:cs typeface="+mn-lt"/>
            </a:endParaRPr>
          </a:p>
          <a:p>
            <a:pPr algn="ctr"/>
            <a:endParaRPr lang="en-US" sz="6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Vague Labelling of Videos</a:t>
            </a:r>
          </a:p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Manually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relabelled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videos in subset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ACFA8-F3F3-5312-25F4-89E930CC228E}"/>
              </a:ext>
            </a:extLst>
          </p:cNvPr>
          <p:cNvSpPr txBox="1"/>
          <p:nvPr/>
        </p:nvSpPr>
        <p:spPr>
          <a:xfrm>
            <a:off x="1646311" y="5166284"/>
            <a:ext cx="3167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Both Labelled as "Short"</a:t>
            </a:r>
          </a:p>
        </p:txBody>
      </p:sp>
      <p:pic>
        <p:nvPicPr>
          <p:cNvPr id="7" name="Picture 6" descr="A person in a black shirt&#10;&#10;Description automatically generated">
            <a:extLst>
              <a:ext uri="{FF2B5EF4-FFF2-40B4-BE49-F238E27FC236}">
                <a16:creationId xmlns:a16="http://schemas.microsoft.com/office/drawing/2014/main" id="{7AF249C9-3440-B2C2-16E3-9BBD50CD2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4" r="20364"/>
          <a:stretch/>
        </p:blipFill>
        <p:spPr>
          <a:xfrm>
            <a:off x="3229277" y="3052124"/>
            <a:ext cx="2100111" cy="2023303"/>
          </a:xfrm>
          <a:prstGeom prst="rect">
            <a:avLst/>
          </a:prstGeom>
        </p:spPr>
      </p:pic>
      <p:pic>
        <p:nvPicPr>
          <p:cNvPr id="5" name="Picture 4" descr="A person in a black shirt&#10;&#10;Description automatically generated">
            <a:extLst>
              <a:ext uri="{FF2B5EF4-FFF2-40B4-BE49-F238E27FC236}">
                <a16:creationId xmlns:a16="http://schemas.microsoft.com/office/drawing/2014/main" id="{6A259D5B-2968-6938-4F86-FCBEF228F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r="20043"/>
          <a:stretch/>
        </p:blipFill>
        <p:spPr>
          <a:xfrm>
            <a:off x="1129488" y="3053133"/>
            <a:ext cx="2106558" cy="2019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C0146-3C11-E1D5-ED62-147AE55DAD28}"/>
              </a:ext>
            </a:extLst>
          </p:cNvPr>
          <p:cNvSpPr txBox="1"/>
          <p:nvPr/>
        </p:nvSpPr>
        <p:spPr>
          <a:xfrm>
            <a:off x="6473955" y="1716090"/>
            <a:ext cx="508834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6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b="1">
                <a:solidFill>
                  <a:srgbClr val="FFFFFF"/>
                </a:solidFill>
                <a:highlight>
                  <a:srgbClr val="FF00FF"/>
                </a:highlight>
                <a:ea typeface="+mn-lt"/>
                <a:cs typeface="+mn-lt"/>
              </a:rPr>
              <a:t>Embedding Data</a:t>
            </a:r>
          </a:p>
          <a:p>
            <a:pPr algn="ctr"/>
            <a:endParaRPr lang="en-US" sz="6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Extraction of Landmark points using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Mediapipe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Library</a:t>
            </a:r>
            <a:endParaRPr lang="en-US" err="1">
              <a:solidFill>
                <a:srgbClr val="FFFFFF"/>
              </a:solidFill>
            </a:endParaRPr>
          </a:p>
        </p:txBody>
      </p:sp>
      <p:pic>
        <p:nvPicPr>
          <p:cNvPr id="17" name="Picture 16" descr="A blue dots with red x marks&#10;&#10;Description automatically generated">
            <a:extLst>
              <a:ext uri="{FF2B5EF4-FFF2-40B4-BE49-F238E27FC236}">
                <a16:creationId xmlns:a16="http://schemas.microsoft.com/office/drawing/2014/main" id="{53AF5DB1-B127-55F0-E7E5-245A1B05C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203" y="2822589"/>
            <a:ext cx="2422000" cy="2220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C017B-405E-4BA6-FB92-2890343D730E}"/>
              </a:ext>
            </a:extLst>
          </p:cNvPr>
          <p:cNvSpPr txBox="1"/>
          <p:nvPr/>
        </p:nvSpPr>
        <p:spPr>
          <a:xfrm>
            <a:off x="753878" y="5633094"/>
            <a:ext cx="4939014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Future Improvements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Efficient way to identify and relabel videos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6F2E6-A410-5C0E-B216-99363A850677}"/>
              </a:ext>
            </a:extLst>
          </p:cNvPr>
          <p:cNvSpPr txBox="1"/>
          <p:nvPr/>
        </p:nvSpPr>
        <p:spPr>
          <a:xfrm>
            <a:off x="6568419" y="5351634"/>
            <a:ext cx="4939014" cy="92333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Why?</a:t>
            </a:r>
          </a:p>
          <a:p>
            <a:pPr algn="ctr"/>
            <a:r>
              <a:rPr lang="en-US"/>
              <a:t>Removes background </a:t>
            </a:r>
          </a:p>
          <a:p>
            <a:pPr algn="ctr"/>
            <a:r>
              <a:rPr lang="en-US"/>
              <a:t>Greatly reduces size of videos</a:t>
            </a:r>
          </a:p>
        </p:txBody>
      </p:sp>
    </p:spTree>
    <p:extLst>
      <p:ext uri="{BB962C8B-B14F-4D97-AF65-F5344CB8AC3E}">
        <p14:creationId xmlns:p14="http://schemas.microsoft.com/office/powerpoint/2010/main" val="86849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Feature Engineering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8CBDC-2D3D-760A-8340-F48A3267E1A3}"/>
              </a:ext>
            </a:extLst>
          </p:cNvPr>
          <p:cNvSpPr txBox="1"/>
          <p:nvPr/>
        </p:nvSpPr>
        <p:spPr>
          <a:xfrm>
            <a:off x="755522" y="1716090"/>
            <a:ext cx="49510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6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b="1">
                <a:solidFill>
                  <a:srgbClr val="FFFFFF"/>
                </a:solidFill>
                <a:highlight>
                  <a:srgbClr val="FF00FF"/>
                </a:highlight>
                <a:ea typeface="+mn-lt"/>
                <a:cs typeface="+mn-lt"/>
              </a:rPr>
              <a:t>Zooming</a:t>
            </a:r>
            <a:endParaRPr lang="en-US">
              <a:solidFill>
                <a:srgbClr val="FFFFFF"/>
              </a:solidFill>
              <a:highlight>
                <a:srgbClr val="FF00FF"/>
              </a:highlight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FFFFFF"/>
                </a:solidFill>
              </a:rPr>
              <a:t>Catering to possible variation in hand movements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C0146-3C11-E1D5-ED62-147AE55DAD28}"/>
              </a:ext>
            </a:extLst>
          </p:cNvPr>
          <p:cNvSpPr txBox="1"/>
          <p:nvPr/>
        </p:nvSpPr>
        <p:spPr>
          <a:xfrm>
            <a:off x="6473955" y="1716090"/>
            <a:ext cx="50883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6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b="1">
                <a:solidFill>
                  <a:srgbClr val="FFFFFF"/>
                </a:solidFill>
                <a:highlight>
                  <a:srgbClr val="FF00FF"/>
                </a:highlight>
                <a:ea typeface="+mn-lt"/>
                <a:cs typeface="+mn-lt"/>
              </a:rPr>
              <a:t>Flipping</a:t>
            </a:r>
            <a:endParaRPr lang="en-US">
              <a:solidFill>
                <a:srgbClr val="FFFFFF"/>
              </a:solidFill>
              <a:highlight>
                <a:srgbClr val="FF00FF"/>
              </a:highlight>
            </a:endParaRPr>
          </a:p>
          <a:p>
            <a:pPr algn="ctr"/>
            <a:endParaRPr lang="en-US" sz="60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Catering to Left and Right handed signers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 descr="A person in a blue shirt&#10;&#10;Description automatically generated">
            <a:extLst>
              <a:ext uri="{FF2B5EF4-FFF2-40B4-BE49-F238E27FC236}">
                <a16:creationId xmlns:a16="http://schemas.microsoft.com/office/drawing/2014/main" id="{01CF452D-F11C-0CF6-05F5-E450C887C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250" y="4428213"/>
            <a:ext cx="2899270" cy="1636416"/>
          </a:xfrm>
          <a:prstGeom prst="rect">
            <a:avLst/>
          </a:prstGeom>
        </p:spPr>
      </p:pic>
      <p:pic>
        <p:nvPicPr>
          <p:cNvPr id="15" name="Picture 14" descr="A person making a face with her fist&#10;&#10;Description automatically generated">
            <a:extLst>
              <a:ext uri="{FF2B5EF4-FFF2-40B4-BE49-F238E27FC236}">
                <a16:creationId xmlns:a16="http://schemas.microsoft.com/office/drawing/2014/main" id="{D00612BE-3D19-9571-05B1-30572B041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27" y="2730484"/>
            <a:ext cx="2909014" cy="1669411"/>
          </a:xfrm>
          <a:prstGeom prst="rect">
            <a:avLst/>
          </a:prstGeom>
        </p:spPr>
      </p:pic>
      <p:pic>
        <p:nvPicPr>
          <p:cNvPr id="16" name="Picture 15" descr="A person holding his hands up&#10;&#10;Description automatically generated">
            <a:extLst>
              <a:ext uri="{FF2B5EF4-FFF2-40B4-BE49-F238E27FC236}">
                <a16:creationId xmlns:a16="http://schemas.microsoft.com/office/drawing/2014/main" id="{5E73F7AC-B78C-2996-E7CC-03C02A506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795" y="2730929"/>
            <a:ext cx="3019082" cy="1731663"/>
          </a:xfrm>
          <a:prstGeom prst="rect">
            <a:avLst/>
          </a:prstGeom>
        </p:spPr>
      </p:pic>
      <p:pic>
        <p:nvPicPr>
          <p:cNvPr id="18" name="Picture 17" descr="A person holding his hands up&#10;&#10;Description automatically generated">
            <a:extLst>
              <a:ext uri="{FF2B5EF4-FFF2-40B4-BE49-F238E27FC236}">
                <a16:creationId xmlns:a16="http://schemas.microsoft.com/office/drawing/2014/main" id="{21FAD16F-ACE8-5803-EAE6-CE51446A8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506" y="4425263"/>
            <a:ext cx="2986474" cy="17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2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Baseline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74C82C-6811-129C-19B0-2B5B5517D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93926"/>
              </p:ext>
            </p:extLst>
          </p:nvPr>
        </p:nvGraphicFramePr>
        <p:xfrm>
          <a:off x="504686" y="3161971"/>
          <a:ext cx="11182627" cy="32918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117463">
                  <a:extLst>
                    <a:ext uri="{9D8B030D-6E8A-4147-A177-3AD203B41FA5}">
                      <a16:colId xmlns:a16="http://schemas.microsoft.com/office/drawing/2014/main" val="3173568829"/>
                    </a:ext>
                  </a:extLst>
                </a:gridCol>
                <a:gridCol w="1266291">
                  <a:extLst>
                    <a:ext uri="{9D8B030D-6E8A-4147-A177-3AD203B41FA5}">
                      <a16:colId xmlns:a16="http://schemas.microsoft.com/office/drawing/2014/main" val="646653144"/>
                    </a:ext>
                  </a:extLst>
                </a:gridCol>
                <a:gridCol w="1266291">
                  <a:extLst>
                    <a:ext uri="{9D8B030D-6E8A-4147-A177-3AD203B41FA5}">
                      <a16:colId xmlns:a16="http://schemas.microsoft.com/office/drawing/2014/main" val="1087122319"/>
                    </a:ext>
                  </a:extLst>
                </a:gridCol>
                <a:gridCol w="1266291">
                  <a:extLst>
                    <a:ext uri="{9D8B030D-6E8A-4147-A177-3AD203B41FA5}">
                      <a16:colId xmlns:a16="http://schemas.microsoft.com/office/drawing/2014/main" val="2803235377"/>
                    </a:ext>
                  </a:extLst>
                </a:gridCol>
                <a:gridCol w="1266291">
                  <a:extLst>
                    <a:ext uri="{9D8B030D-6E8A-4147-A177-3AD203B41FA5}">
                      <a16:colId xmlns:a16="http://schemas.microsoft.com/office/drawing/2014/main" val="4098244078"/>
                    </a:ext>
                  </a:extLst>
                </a:gridCol>
              </a:tblGrid>
              <a:tr h="3541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486153"/>
                  </a:ext>
                </a:extLst>
              </a:tr>
              <a:tr h="261414">
                <a:tc>
                  <a:txBody>
                    <a:bodyPr/>
                    <a:lstStyle/>
                    <a:p>
                      <a:r>
                        <a:rPr lang="en-US"/>
                        <a:t>Landmarks (Fixed Frames Count) + 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03682"/>
                  </a:ext>
                </a:extLst>
              </a:tr>
              <a:tr h="34343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/>
                        <a:t>Landmarks (</a:t>
                      </a:r>
                      <a:r>
                        <a:rPr lang="en-US" sz="1800" b="0" i="0" u="none" strike="noStrike" noProof="0">
                          <a:latin typeface="Avenir Next LT Pro"/>
                        </a:rPr>
                        <a:t>Fixed Frames Count</a:t>
                      </a:r>
                      <a:r>
                        <a:rPr lang="en-US" sz="1800" u="none" strike="noStrike" noProof="0"/>
                        <a:t>) +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74640"/>
                  </a:ext>
                </a:extLst>
              </a:tr>
              <a:tr h="2614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Landmarks (Fixed Frames Count) + Random Forest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Avenir Next LT Pro"/>
                        </a:rPr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69838"/>
                  </a:ext>
                </a:extLst>
              </a:tr>
              <a:tr h="2614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Landmarks (average) + Logistic Regression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15188"/>
                  </a:ext>
                </a:extLst>
              </a:tr>
              <a:tr h="2614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/>
                        <a:t>Landmarks (average) + 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66696"/>
                  </a:ext>
                </a:extLst>
              </a:tr>
              <a:tr h="2614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Landmarks (average) + Random Forest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494153"/>
                  </a:ext>
                </a:extLst>
              </a:tr>
              <a:tr h="2614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Landmarks (</a:t>
                      </a:r>
                      <a:r>
                        <a:rPr lang="en-US" sz="1800" b="0" i="0" u="none" strike="noStrike" noProof="0">
                          <a:latin typeface="Avenir Next LT Pro"/>
                        </a:rPr>
                        <a:t>Fixed Frames Count) + LSTM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692498"/>
                  </a:ext>
                </a:extLst>
              </a:tr>
              <a:tr h="2614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CNN for a single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0.25*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9323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F549FD-7FF4-884A-75E4-8ED8A8328A20}"/>
              </a:ext>
            </a:extLst>
          </p:cNvPr>
          <p:cNvSpPr txBox="1"/>
          <p:nvPr/>
        </p:nvSpPr>
        <p:spPr>
          <a:xfrm>
            <a:off x="834932" y="15021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The Subset: 31 Words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53F2-4AA4-779B-8790-C20AB174A9C5}"/>
              </a:ext>
            </a:extLst>
          </p:cNvPr>
          <p:cNvSpPr txBox="1"/>
          <p:nvPr/>
        </p:nvSpPr>
        <p:spPr>
          <a:xfrm>
            <a:off x="7791142" y="1871747"/>
            <a:ext cx="38126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CCCCC"/>
                </a:solidFill>
                <a:latin typeface="Menlo"/>
              </a:rPr>
              <a:t>Train: 2265 Videos</a:t>
            </a:r>
          </a:p>
          <a:p>
            <a:r>
              <a:rPr lang="en-US">
                <a:solidFill>
                  <a:srgbClr val="CCCCCC"/>
                </a:solidFill>
                <a:latin typeface="Menlo"/>
              </a:rPr>
              <a:t>Test: 86 Videos</a:t>
            </a:r>
          </a:p>
          <a:p>
            <a:r>
              <a:rPr lang="en-US">
                <a:solidFill>
                  <a:srgbClr val="CCCCCC"/>
                </a:solidFill>
                <a:latin typeface="Menlo"/>
              </a:rPr>
              <a:t>Validation: 109 Videos</a:t>
            </a:r>
          </a:p>
          <a:p>
            <a:endParaRPr lang="en-US">
              <a:solidFill>
                <a:srgbClr val="CCCCCC"/>
              </a:solidFill>
              <a:latin typeface="Menl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5CD3B-A52C-2045-29E7-7FB6AE67246A}"/>
              </a:ext>
            </a:extLst>
          </p:cNvPr>
          <p:cNvSpPr/>
          <p:nvPr/>
        </p:nvSpPr>
        <p:spPr>
          <a:xfrm>
            <a:off x="486695" y="4288262"/>
            <a:ext cx="11204618" cy="354168"/>
          </a:xfrm>
          <a:prstGeom prst="rect">
            <a:avLst/>
          </a:prstGeom>
          <a:solidFill>
            <a:srgbClr val="2F0C6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C65B5-E7B6-8740-9ACA-B563483B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27" y="1908732"/>
            <a:ext cx="6675549" cy="12160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42CB27-EAEE-3662-173B-E4BA2AF2BB97}"/>
              </a:ext>
            </a:extLst>
          </p:cNvPr>
          <p:cNvSpPr/>
          <p:nvPr/>
        </p:nvSpPr>
        <p:spPr>
          <a:xfrm>
            <a:off x="486695" y="5769332"/>
            <a:ext cx="11204618" cy="354168"/>
          </a:xfrm>
          <a:prstGeom prst="rect">
            <a:avLst/>
          </a:prstGeom>
          <a:solidFill>
            <a:srgbClr val="2F0C6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0E8E-4FDF-490D-0F45-BCEEC472E77C}"/>
              </a:ext>
            </a:extLst>
          </p:cNvPr>
          <p:cNvSpPr txBox="1"/>
          <p:nvPr/>
        </p:nvSpPr>
        <p:spPr>
          <a:xfrm>
            <a:off x="504686" y="6557211"/>
            <a:ext cx="51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 sz="1200">
                <a:solidFill>
                  <a:schemeClr val="bg1"/>
                </a:solidFill>
              </a:rPr>
              <a:t>* Much smaller set of words due to lack of 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376375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Model Training and Evaluation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ECAC5-B331-E1E4-CF29-D3BD27A8C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888422"/>
              </p:ext>
            </p:extLst>
          </p:nvPr>
        </p:nvGraphicFramePr>
        <p:xfrm>
          <a:off x="597541" y="1835850"/>
          <a:ext cx="11182627" cy="731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117463">
                  <a:extLst>
                    <a:ext uri="{9D8B030D-6E8A-4147-A177-3AD203B41FA5}">
                      <a16:colId xmlns:a16="http://schemas.microsoft.com/office/drawing/2014/main" val="3173568829"/>
                    </a:ext>
                  </a:extLst>
                </a:gridCol>
                <a:gridCol w="1266291">
                  <a:extLst>
                    <a:ext uri="{9D8B030D-6E8A-4147-A177-3AD203B41FA5}">
                      <a16:colId xmlns:a16="http://schemas.microsoft.com/office/drawing/2014/main" val="646653144"/>
                    </a:ext>
                  </a:extLst>
                </a:gridCol>
                <a:gridCol w="1266291">
                  <a:extLst>
                    <a:ext uri="{9D8B030D-6E8A-4147-A177-3AD203B41FA5}">
                      <a16:colId xmlns:a16="http://schemas.microsoft.com/office/drawing/2014/main" val="1087122319"/>
                    </a:ext>
                  </a:extLst>
                </a:gridCol>
                <a:gridCol w="1266291">
                  <a:extLst>
                    <a:ext uri="{9D8B030D-6E8A-4147-A177-3AD203B41FA5}">
                      <a16:colId xmlns:a16="http://schemas.microsoft.com/office/drawing/2014/main" val="2803235377"/>
                    </a:ext>
                  </a:extLst>
                </a:gridCol>
                <a:gridCol w="1266291">
                  <a:extLst>
                    <a:ext uri="{9D8B030D-6E8A-4147-A177-3AD203B41FA5}">
                      <a16:colId xmlns:a16="http://schemas.microsoft.com/office/drawing/2014/main" val="4098244078"/>
                    </a:ext>
                  </a:extLst>
                </a:gridCol>
              </a:tblGrid>
              <a:tr h="35417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486153"/>
                  </a:ext>
                </a:extLst>
              </a:tr>
              <a:tr h="2614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Landmarks (</a:t>
                      </a:r>
                      <a:r>
                        <a:rPr lang="en-US" sz="1800" b="0" i="0" u="none" strike="noStrike" noProof="0">
                          <a:latin typeface="Avenir Next LT Pro"/>
                        </a:rPr>
                        <a:t>Fixed Frames Count) + LSTM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69249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DB0E654-8B69-E718-31F0-3B2AAB3594D4}"/>
              </a:ext>
            </a:extLst>
          </p:cNvPr>
          <p:cNvSpPr/>
          <p:nvPr/>
        </p:nvSpPr>
        <p:spPr>
          <a:xfrm>
            <a:off x="579550" y="2221605"/>
            <a:ext cx="11204618" cy="354168"/>
          </a:xfrm>
          <a:prstGeom prst="rect">
            <a:avLst/>
          </a:prstGeom>
          <a:solidFill>
            <a:srgbClr val="2F0C6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779AC8-C933-37C2-6491-0E688368F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50" y="2704900"/>
            <a:ext cx="4376407" cy="3631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BFFF3F-4CD3-9BF6-E69C-B52495A12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88" t="5895" r="35011"/>
          <a:stretch/>
        </p:blipFill>
        <p:spPr>
          <a:xfrm>
            <a:off x="5201766" y="2704900"/>
            <a:ext cx="1960186" cy="2563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20D084-9342-D2E3-7C7E-7F98B19FC7D0}"/>
              </a:ext>
            </a:extLst>
          </p:cNvPr>
          <p:cNvSpPr/>
          <p:nvPr/>
        </p:nvSpPr>
        <p:spPr>
          <a:xfrm>
            <a:off x="6156835" y="2704901"/>
            <a:ext cx="944450" cy="2543578"/>
          </a:xfrm>
          <a:prstGeom prst="rect">
            <a:avLst/>
          </a:prstGeom>
          <a:noFill/>
          <a:ln w="57150">
            <a:solidFill>
              <a:srgbClr val="E729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1A113-C663-5609-91D1-414CCE25ADD7}"/>
              </a:ext>
            </a:extLst>
          </p:cNvPr>
          <p:cNvSpPr txBox="1"/>
          <p:nvPr/>
        </p:nvSpPr>
        <p:spPr>
          <a:xfrm>
            <a:off x="7519737" y="2851305"/>
            <a:ext cx="4559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>
                <a:solidFill>
                  <a:schemeClr val="bg1"/>
                </a:solidFill>
              </a:rPr>
              <a:t>Introducing a new addition to performance evaluation: Score</a:t>
            </a:r>
          </a:p>
          <a:p>
            <a:r>
              <a:rPr lang="en-IS">
                <a:solidFill>
                  <a:schemeClr val="bg1"/>
                </a:solidFill>
              </a:rPr>
              <a:t>If the correct word has the 2nd highest probability, it is still good, an LLM can  later get a sentence with list of possible words to fit in areas where the confidence is low.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BB8F7-EFB7-62A3-7D7C-E29C592FBC3A}"/>
              </a:ext>
            </a:extLst>
          </p:cNvPr>
          <p:cNvSpPr txBox="1"/>
          <p:nvPr/>
        </p:nvSpPr>
        <p:spPr>
          <a:xfrm>
            <a:off x="6619682" y="5397602"/>
            <a:ext cx="5460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S">
                <a:solidFill>
                  <a:schemeClr val="bg1"/>
                </a:solidFill>
              </a:rPr>
              <a:t>Example prompt to LLM:</a:t>
            </a:r>
          </a:p>
          <a:p>
            <a:r>
              <a:rPr lang="en-IS">
                <a:solidFill>
                  <a:schemeClr val="bg1"/>
                </a:solidFill>
              </a:rPr>
              <a:t>Fill the blank with one of the words:</a:t>
            </a:r>
          </a:p>
          <a:p>
            <a:r>
              <a:rPr lang="en-IS">
                <a:solidFill>
                  <a:schemeClr val="bg1"/>
                </a:solidFill>
              </a:rPr>
              <a:t>Machine [</a:t>
            </a:r>
            <a:r>
              <a:rPr lang="en-IS">
                <a:solidFill>
                  <a:srgbClr val="FF565E"/>
                </a:solidFill>
              </a:rPr>
              <a:t>basketball</a:t>
            </a:r>
            <a:r>
              <a:rPr lang="en-IS">
                <a:solidFill>
                  <a:schemeClr val="bg1"/>
                </a:solidFill>
              </a:rPr>
              <a:t>, </a:t>
            </a:r>
            <a:r>
              <a:rPr lang="en-IS">
                <a:solidFill>
                  <a:srgbClr val="8AFF90"/>
                </a:solidFill>
              </a:rPr>
              <a:t>learning</a:t>
            </a:r>
            <a:r>
              <a:rPr lang="en-IS">
                <a:solidFill>
                  <a:schemeClr val="bg1"/>
                </a:solidFill>
              </a:rPr>
              <a:t>, </a:t>
            </a:r>
            <a:r>
              <a:rPr lang="en-IS">
                <a:solidFill>
                  <a:srgbClr val="FF565E"/>
                </a:solidFill>
              </a:rPr>
              <a:t>shirt</a:t>
            </a:r>
            <a:r>
              <a:rPr lang="en-IS">
                <a:solidFill>
                  <a:schemeClr val="bg1"/>
                </a:solidFill>
              </a:rPr>
              <a:t>] is awesome!</a:t>
            </a:r>
          </a:p>
        </p:txBody>
      </p:sp>
    </p:spTree>
    <p:extLst>
      <p:ext uri="{BB962C8B-B14F-4D97-AF65-F5344CB8AC3E}">
        <p14:creationId xmlns:p14="http://schemas.microsoft.com/office/powerpoint/2010/main" val="177960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53-0AC1-83E3-BDB4-821B40D2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759016" cy="1346729"/>
          </a:xfrm>
        </p:spPr>
        <p:txBody>
          <a:bodyPr>
            <a:normAutofit/>
          </a:bodyPr>
          <a:lstStyle/>
          <a:p>
            <a:r>
              <a:rPr lang="en-US"/>
              <a:t>Model Training and Evaluation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A306-33E0-C137-08B9-DB71B10988C1}"/>
              </a:ext>
            </a:extLst>
          </p:cNvPr>
          <p:cNvSpPr txBox="1">
            <a:spLocks/>
          </p:cNvSpPr>
          <p:nvPr/>
        </p:nvSpPr>
        <p:spPr>
          <a:xfrm>
            <a:off x="839731" y="1709306"/>
            <a:ext cx="10519473" cy="4786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800" b="1">
                <a:ea typeface="+mn-lt"/>
                <a:cs typeface="+mn-lt"/>
              </a:rPr>
              <a:t>Other Attempts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BDDC20-4C3F-4E70-92EE-F98EE8934260}"/>
              </a:ext>
            </a:extLst>
          </p:cNvPr>
          <p:cNvSpPr txBox="1">
            <a:spLocks/>
          </p:cNvSpPr>
          <p:nvPr/>
        </p:nvSpPr>
        <p:spPr>
          <a:xfrm>
            <a:off x="904126" y="2192264"/>
            <a:ext cx="5303529" cy="500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800" b="1"/>
              <a:t>CLIP Embedding Approach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5AE8F2-1385-B2E7-30AF-037181B636B3}"/>
              </a:ext>
            </a:extLst>
          </p:cNvPr>
          <p:cNvSpPr txBox="1">
            <a:spLocks/>
          </p:cNvSpPr>
          <p:nvPr/>
        </p:nvSpPr>
        <p:spPr>
          <a:xfrm>
            <a:off x="6270322" y="2192263"/>
            <a:ext cx="5335727" cy="5322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800" b="1">
                <a:ea typeface="+mn-lt"/>
                <a:cs typeface="+mn-lt"/>
              </a:rPr>
              <a:t>CNN Approach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91C6-FF56-D312-FCEC-80C80D759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5" t="5268" r="2220" b="14410"/>
          <a:stretch/>
        </p:blipFill>
        <p:spPr>
          <a:xfrm>
            <a:off x="1684421" y="2832549"/>
            <a:ext cx="3993365" cy="159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AE9F43-820B-FE97-C3A5-B538FC0B65B7}"/>
              </a:ext>
            </a:extLst>
          </p:cNvPr>
          <p:cNvSpPr txBox="1"/>
          <p:nvPr/>
        </p:nvSpPr>
        <p:spPr>
          <a:xfrm>
            <a:off x="1354428" y="4928316"/>
            <a:ext cx="43959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cs typeface="Segoe UI"/>
              </a:rPr>
              <a:t>Very Low Accuracy</a:t>
            </a:r>
            <a:r>
              <a:rPr lang="en-US">
                <a:cs typeface="Segoe UI"/>
              </a:rPr>
              <a:t>​</a:t>
            </a:r>
          </a:p>
          <a:p>
            <a:pPr algn="ctr"/>
            <a:r>
              <a:rPr lang="en-US">
                <a:solidFill>
                  <a:srgbClr val="FFFFFF"/>
                </a:solidFill>
                <a:cs typeface="Segoe UI"/>
              </a:rPr>
              <a:t>Possible Reason: Domain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12B7F-3FB0-0E15-5E8D-8A95349D74A9}"/>
              </a:ext>
            </a:extLst>
          </p:cNvPr>
          <p:cNvSpPr txBox="1"/>
          <p:nvPr/>
        </p:nvSpPr>
        <p:spPr>
          <a:xfrm>
            <a:off x="957329" y="5851301"/>
            <a:ext cx="1027734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Segoe UI"/>
              </a:rPr>
              <a:t>More experimentation with </a:t>
            </a:r>
            <a:r>
              <a:rPr lang="en-US" b="1">
                <a:solidFill>
                  <a:srgbClr val="FFFFFF"/>
                </a:solidFill>
                <a:ea typeface="+mn-lt"/>
                <a:cs typeface="Segoe UI"/>
              </a:rPr>
              <a:t>data</a:t>
            </a:r>
            <a:r>
              <a:rPr lang="en-US" b="1">
                <a:solidFill>
                  <a:srgbClr val="FFFFFF"/>
                </a:solidFill>
                <a:cs typeface="Segoe UI"/>
              </a:rPr>
              <a:t> exploration, data augmentations and data explainability</a:t>
            </a:r>
            <a:r>
              <a:rPr lang="en-US">
                <a:solidFill>
                  <a:srgbClr val="FFFFFF"/>
                </a:solidFill>
                <a:cs typeface="Segoe UI"/>
              </a:rPr>
              <a:t> may help explain the models' performance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C23DD-ACE9-6558-5DA7-E12ACA48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588" y="2724554"/>
            <a:ext cx="4298995" cy="1591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20BC7C-6499-C19B-F385-32E632CE9A69}"/>
              </a:ext>
            </a:extLst>
          </p:cNvPr>
          <p:cNvSpPr txBox="1"/>
          <p:nvPr/>
        </p:nvSpPr>
        <p:spPr>
          <a:xfrm>
            <a:off x="6742090" y="4928316"/>
            <a:ext cx="43959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cs typeface="Segoe UI"/>
              </a:rPr>
              <a:t>Low Accuracy</a:t>
            </a:r>
            <a:r>
              <a:rPr lang="en-US">
                <a:cs typeface="Segoe UI"/>
              </a:rPr>
              <a:t>​</a:t>
            </a:r>
          </a:p>
          <a:p>
            <a:pPr algn="ctr"/>
            <a:r>
              <a:rPr lang="en-US">
                <a:solidFill>
                  <a:srgbClr val="FFFFFF"/>
                </a:solidFill>
                <a:cs typeface="Segoe UI"/>
              </a:rPr>
              <a:t>Possible Reason: Temporal Variation not captured</a:t>
            </a:r>
          </a:p>
        </p:txBody>
      </p:sp>
    </p:spTree>
    <p:extLst>
      <p:ext uri="{BB962C8B-B14F-4D97-AF65-F5344CB8AC3E}">
        <p14:creationId xmlns:p14="http://schemas.microsoft.com/office/powerpoint/2010/main" val="3562176956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71"/>
      </a:accent1>
      <a:accent2>
        <a:srgbClr val="D517AE"/>
      </a:accent2>
      <a:accent3>
        <a:srgbClr val="BF29E7"/>
      </a:accent3>
      <a:accent4>
        <a:srgbClr val="5E17D5"/>
      </a:accent4>
      <a:accent5>
        <a:srgbClr val="2932E7"/>
      </a:accent5>
      <a:accent6>
        <a:srgbClr val="176FD5"/>
      </a:accent6>
      <a:hlink>
        <a:srgbClr val="6355C6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BohoVogu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15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BlockprintVTI</vt:lpstr>
      <vt:lpstr>BohoVogueVTI</vt:lpstr>
      <vt:lpstr>Sign Language To Text</vt:lpstr>
      <vt:lpstr>Our Vision / Problem Definition</vt:lpstr>
      <vt:lpstr>Current Solutions</vt:lpstr>
      <vt:lpstr>Data Collection</vt:lpstr>
      <vt:lpstr>Data Preparation</vt:lpstr>
      <vt:lpstr>Feature Engineering</vt:lpstr>
      <vt:lpstr>Baseline Model</vt:lpstr>
      <vt:lpstr>Model Training and Evaluation</vt:lpstr>
      <vt:lpstr>Model Training and Evaluation</vt:lpstr>
      <vt:lpstr>Model Training and Evaluation</vt:lpstr>
      <vt:lpstr>Model Deployment</vt:lpstr>
      <vt:lpstr>DEMO</vt:lpstr>
      <vt:lpstr>Model Monitoring</vt:lpstr>
      <vt:lpstr>Model Maintenance</vt:lpstr>
      <vt:lpstr>Lesson Learned</vt:lpstr>
      <vt:lpstr>Moving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2024-03-22T00:42:25Z</dcterms:created>
  <dcterms:modified xsi:type="dcterms:W3CDTF">2024-04-18T09:50:21Z</dcterms:modified>
</cp:coreProperties>
</file>